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9" r:id="rId1"/>
  </p:sldMasterIdLst>
  <p:sldIdLst>
    <p:sldId id="256" r:id="rId2"/>
    <p:sldId id="268" r:id="rId3"/>
    <p:sldId id="258" r:id="rId4"/>
    <p:sldId id="259" r:id="rId5"/>
    <p:sldId id="260" r:id="rId6"/>
    <p:sldId id="261" r:id="rId7"/>
    <p:sldId id="270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00A60F-0E36-41B5-BDD7-F65BFB80610D}" v="28" dt="2026-03-27T14:58:23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rnkven, Kelly" userId="c8c28b00-98c9-4c61-9b03-98b5ec74d979" providerId="ADAL" clId="{B705152E-3ED4-4613-A7EC-87C484E6A9E0}"/>
    <pc:docChg chg="undo custSel addSld modSld sldOrd">
      <pc:chgData name="Kornkven, Kelly" userId="c8c28b00-98c9-4c61-9b03-98b5ec74d979" providerId="ADAL" clId="{B705152E-3ED4-4613-A7EC-87C484E6A9E0}" dt="2026-03-27T14:58:25.306" v="2502" actId="27636"/>
      <pc:docMkLst>
        <pc:docMk/>
      </pc:docMkLst>
      <pc:sldChg chg="addSp delSp modSp mod setBg addAnim delAnim modAnim delDesignElem chgLayout">
        <pc:chgData name="Kornkven, Kelly" userId="c8c28b00-98c9-4c61-9b03-98b5ec74d979" providerId="ADAL" clId="{B705152E-3ED4-4613-A7EC-87C484E6A9E0}" dt="2026-03-27T14:54:47.722" v="2276" actId="20577"/>
        <pc:sldMkLst>
          <pc:docMk/>
          <pc:sldMk cId="3691695404" sldId="256"/>
        </pc:sldMkLst>
        <pc:spChg chg="mod ord">
          <ac:chgData name="Kornkven, Kelly" userId="c8c28b00-98c9-4c61-9b03-98b5ec74d979" providerId="ADAL" clId="{B705152E-3ED4-4613-A7EC-87C484E6A9E0}" dt="2026-03-27T12:46:47.526" v="969" actId="700"/>
          <ac:spMkLst>
            <pc:docMk/>
            <pc:sldMk cId="3691695404" sldId="256"/>
            <ac:spMk id="2" creationId="{00000000-0000-0000-0000-000000000000}"/>
          </ac:spMkLst>
        </pc:spChg>
        <pc:spChg chg="del mod">
          <ac:chgData name="Kornkven, Kelly" userId="c8c28b00-98c9-4c61-9b03-98b5ec74d979" providerId="ADAL" clId="{B705152E-3ED4-4613-A7EC-87C484E6A9E0}" dt="2026-03-27T12:46:47.526" v="969" actId="700"/>
          <ac:spMkLst>
            <pc:docMk/>
            <pc:sldMk cId="3691695404" sldId="256"/>
            <ac:spMk id="3" creationId="{00000000-0000-0000-0000-000000000000}"/>
          </ac:spMkLst>
        </pc:spChg>
        <pc:spChg chg="add mod ord">
          <ac:chgData name="Kornkven, Kelly" userId="c8c28b00-98c9-4c61-9b03-98b5ec74d979" providerId="ADAL" clId="{B705152E-3ED4-4613-A7EC-87C484E6A9E0}" dt="2026-03-27T14:54:47.722" v="2276" actId="20577"/>
          <ac:spMkLst>
            <pc:docMk/>
            <pc:sldMk cId="3691695404" sldId="256"/>
            <ac:spMk id="4" creationId="{CC63E0B4-A7CB-4CC3-1100-8F86D87A9666}"/>
          </ac:spMkLst>
        </pc:spChg>
      </pc:sldChg>
      <pc:sldChg chg="modSp mod setBg">
        <pc:chgData name="Kornkven, Kelly" userId="c8c28b00-98c9-4c61-9b03-98b5ec74d979" providerId="ADAL" clId="{B705152E-3ED4-4613-A7EC-87C484E6A9E0}" dt="2026-03-17T21:23:42.965" v="951" actId="26606"/>
        <pc:sldMkLst>
          <pc:docMk/>
          <pc:sldMk cId="1410013252" sldId="258"/>
        </pc:sldMkLst>
        <pc:spChg chg="mod">
          <ac:chgData name="Kornkven, Kelly" userId="c8c28b00-98c9-4c61-9b03-98b5ec74d979" providerId="ADAL" clId="{B705152E-3ED4-4613-A7EC-87C484E6A9E0}" dt="2026-03-17T21:23:42.934" v="950" actId="26606"/>
          <ac:spMkLst>
            <pc:docMk/>
            <pc:sldMk cId="1410013252" sldId="258"/>
            <ac:spMk id="2" creationId="{00000000-0000-0000-0000-000000000000}"/>
          </ac:spMkLst>
        </pc:spChg>
        <pc:graphicFrameChg chg="mod modGraphic">
          <ac:chgData name="Kornkven, Kelly" userId="c8c28b00-98c9-4c61-9b03-98b5ec74d979" providerId="ADAL" clId="{B705152E-3ED4-4613-A7EC-87C484E6A9E0}" dt="2026-03-17T21:23:42.934" v="950" actId="26606"/>
          <ac:graphicFrameMkLst>
            <pc:docMk/>
            <pc:sldMk cId="1410013252" sldId="258"/>
            <ac:graphicFrameMk id="4" creationId="{00000000-0000-0000-0000-000000000000}"/>
          </ac:graphicFrameMkLst>
        </pc:graphicFrameChg>
      </pc:sldChg>
      <pc:sldChg chg="modSp">
        <pc:chgData name="Kornkven, Kelly" userId="c8c28b00-98c9-4c61-9b03-98b5ec74d979" providerId="ADAL" clId="{B705152E-3ED4-4613-A7EC-87C484E6A9E0}" dt="2026-03-17T21:23:27.495" v="944"/>
        <pc:sldMkLst>
          <pc:docMk/>
          <pc:sldMk cId="847093594" sldId="259"/>
        </pc:sldMkLst>
        <pc:spChg chg="mod">
          <ac:chgData name="Kornkven, Kelly" userId="c8c28b00-98c9-4c61-9b03-98b5ec74d979" providerId="ADAL" clId="{B705152E-3ED4-4613-A7EC-87C484E6A9E0}" dt="2026-03-17T21:23:27.495" v="944"/>
          <ac:spMkLst>
            <pc:docMk/>
            <pc:sldMk cId="847093594" sldId="259"/>
            <ac:spMk id="2" creationId="{00000000-0000-0000-0000-000000000000}"/>
          </ac:spMkLst>
        </pc:spChg>
      </pc:sldChg>
      <pc:sldChg chg="modSp">
        <pc:chgData name="Kornkven, Kelly" userId="c8c28b00-98c9-4c61-9b03-98b5ec74d979" providerId="ADAL" clId="{B705152E-3ED4-4613-A7EC-87C484E6A9E0}" dt="2026-03-17T21:23:27.495" v="944"/>
        <pc:sldMkLst>
          <pc:docMk/>
          <pc:sldMk cId="988156685" sldId="260"/>
        </pc:sldMkLst>
        <pc:spChg chg="mod">
          <ac:chgData name="Kornkven, Kelly" userId="c8c28b00-98c9-4c61-9b03-98b5ec74d979" providerId="ADAL" clId="{B705152E-3ED4-4613-A7EC-87C484E6A9E0}" dt="2026-03-17T21:23:27.495" v="944"/>
          <ac:spMkLst>
            <pc:docMk/>
            <pc:sldMk cId="988156685" sldId="260"/>
            <ac:spMk id="2" creationId="{00000000-0000-0000-0000-000000000000}"/>
          </ac:spMkLst>
        </pc:spChg>
      </pc:sldChg>
      <pc:sldChg chg="modSp">
        <pc:chgData name="Kornkven, Kelly" userId="c8c28b00-98c9-4c61-9b03-98b5ec74d979" providerId="ADAL" clId="{B705152E-3ED4-4613-A7EC-87C484E6A9E0}" dt="2026-03-17T21:23:27.495" v="944"/>
        <pc:sldMkLst>
          <pc:docMk/>
          <pc:sldMk cId="3139396678" sldId="261"/>
        </pc:sldMkLst>
        <pc:spChg chg="mod">
          <ac:chgData name="Kornkven, Kelly" userId="c8c28b00-98c9-4c61-9b03-98b5ec74d979" providerId="ADAL" clId="{B705152E-3ED4-4613-A7EC-87C484E6A9E0}" dt="2026-03-17T21:23:27.495" v="944"/>
          <ac:spMkLst>
            <pc:docMk/>
            <pc:sldMk cId="3139396678" sldId="261"/>
            <ac:spMk id="2" creationId="{00000000-0000-0000-0000-000000000000}"/>
          </ac:spMkLst>
        </pc:spChg>
        <pc:spChg chg="mod">
          <ac:chgData name="Kornkven, Kelly" userId="c8c28b00-98c9-4c61-9b03-98b5ec74d979" providerId="ADAL" clId="{B705152E-3ED4-4613-A7EC-87C484E6A9E0}" dt="2026-03-17T21:23:27.495" v="944"/>
          <ac:spMkLst>
            <pc:docMk/>
            <pc:sldMk cId="3139396678" sldId="261"/>
            <ac:spMk id="3" creationId="{00000000-0000-0000-0000-000000000000}"/>
          </ac:spMkLst>
        </pc:spChg>
      </pc:sldChg>
      <pc:sldChg chg="addSp delSp modSp mod">
        <pc:chgData name="Kornkven, Kelly" userId="c8c28b00-98c9-4c61-9b03-98b5ec74d979" providerId="ADAL" clId="{B705152E-3ED4-4613-A7EC-87C484E6A9E0}" dt="2026-03-27T13:09:40.838" v="1476" actId="1076"/>
        <pc:sldMkLst>
          <pc:docMk/>
          <pc:sldMk cId="714224687" sldId="263"/>
        </pc:sldMkLst>
        <pc:spChg chg="mod">
          <ac:chgData name="Kornkven, Kelly" userId="c8c28b00-98c9-4c61-9b03-98b5ec74d979" providerId="ADAL" clId="{B705152E-3ED4-4613-A7EC-87C484E6A9E0}" dt="2026-03-17T21:23:27.495" v="944"/>
          <ac:spMkLst>
            <pc:docMk/>
            <pc:sldMk cId="714224687" sldId="263"/>
            <ac:spMk id="2" creationId="{00000000-0000-0000-0000-000000000000}"/>
          </ac:spMkLst>
        </pc:spChg>
        <pc:spChg chg="mod">
          <ac:chgData name="Kornkven, Kelly" userId="c8c28b00-98c9-4c61-9b03-98b5ec74d979" providerId="ADAL" clId="{B705152E-3ED4-4613-A7EC-87C484E6A9E0}" dt="2026-03-27T13:06:48.814" v="1377" actId="1076"/>
          <ac:spMkLst>
            <pc:docMk/>
            <pc:sldMk cId="714224687" sldId="263"/>
            <ac:spMk id="3" creationId="{00000000-0000-0000-0000-000000000000}"/>
          </ac:spMkLst>
        </pc:spChg>
        <pc:spChg chg="add del mod">
          <ac:chgData name="Kornkven, Kelly" userId="c8c28b00-98c9-4c61-9b03-98b5ec74d979" providerId="ADAL" clId="{B705152E-3ED4-4613-A7EC-87C484E6A9E0}" dt="2026-03-27T13:03:53.441" v="1364"/>
          <ac:spMkLst>
            <pc:docMk/>
            <pc:sldMk cId="714224687" sldId="263"/>
            <ac:spMk id="4" creationId="{F3383B8C-4E24-1242-4CAE-3B105F6AC591}"/>
          </ac:spMkLst>
        </pc:spChg>
        <pc:spChg chg="add del mod">
          <ac:chgData name="Kornkven, Kelly" userId="c8c28b00-98c9-4c61-9b03-98b5ec74d979" providerId="ADAL" clId="{B705152E-3ED4-4613-A7EC-87C484E6A9E0}" dt="2026-03-27T13:03:53.429" v="1362" actId="21"/>
          <ac:spMkLst>
            <pc:docMk/>
            <pc:sldMk cId="714224687" sldId="263"/>
            <ac:spMk id="5" creationId="{8633716F-15DF-54DE-4F3C-B03A3CBCF9B6}"/>
          </ac:spMkLst>
        </pc:spChg>
        <pc:spChg chg="add mod">
          <ac:chgData name="Kornkven, Kelly" userId="c8c28b00-98c9-4c61-9b03-98b5ec74d979" providerId="ADAL" clId="{B705152E-3ED4-4613-A7EC-87C484E6A9E0}" dt="2026-03-27T13:09:40.838" v="1476" actId="1076"/>
          <ac:spMkLst>
            <pc:docMk/>
            <pc:sldMk cId="714224687" sldId="263"/>
            <ac:spMk id="8" creationId="{71AA0D4B-F8C7-EF69-B84E-0CE672934A9B}"/>
          </ac:spMkLst>
        </pc:spChg>
        <pc:picChg chg="add mod">
          <ac:chgData name="Kornkven, Kelly" userId="c8c28b00-98c9-4c61-9b03-98b5ec74d979" providerId="ADAL" clId="{B705152E-3ED4-4613-A7EC-87C484E6A9E0}" dt="2026-03-27T13:06:53.544" v="1380" actId="1076"/>
          <ac:picMkLst>
            <pc:docMk/>
            <pc:sldMk cId="714224687" sldId="263"/>
            <ac:picMk id="7" creationId="{20C327CC-7E0F-CC7D-0697-E8B33C6F5328}"/>
          </ac:picMkLst>
        </pc:picChg>
      </pc:sldChg>
      <pc:sldChg chg="modSp">
        <pc:chgData name="Kornkven, Kelly" userId="c8c28b00-98c9-4c61-9b03-98b5ec74d979" providerId="ADAL" clId="{B705152E-3ED4-4613-A7EC-87C484E6A9E0}" dt="2026-03-17T21:23:27.495" v="944"/>
        <pc:sldMkLst>
          <pc:docMk/>
          <pc:sldMk cId="1292457476" sldId="264"/>
        </pc:sldMkLst>
        <pc:spChg chg="mod">
          <ac:chgData name="Kornkven, Kelly" userId="c8c28b00-98c9-4c61-9b03-98b5ec74d979" providerId="ADAL" clId="{B705152E-3ED4-4613-A7EC-87C484E6A9E0}" dt="2026-03-17T21:23:27.495" v="944"/>
          <ac:spMkLst>
            <pc:docMk/>
            <pc:sldMk cId="1292457476" sldId="264"/>
            <ac:spMk id="2" creationId="{00000000-0000-0000-0000-000000000000}"/>
          </ac:spMkLst>
        </pc:spChg>
      </pc:sldChg>
      <pc:sldChg chg="addSp delSp modSp mod setBg">
        <pc:chgData name="Kornkven, Kelly" userId="c8c28b00-98c9-4c61-9b03-98b5ec74d979" providerId="ADAL" clId="{B705152E-3ED4-4613-A7EC-87C484E6A9E0}" dt="2026-03-27T13:11:33.843" v="1485" actId="26606"/>
        <pc:sldMkLst>
          <pc:docMk/>
          <pc:sldMk cId="778868303" sldId="265"/>
        </pc:sldMkLst>
        <pc:spChg chg="mod">
          <ac:chgData name="Kornkven, Kelly" userId="c8c28b00-98c9-4c61-9b03-98b5ec74d979" providerId="ADAL" clId="{B705152E-3ED4-4613-A7EC-87C484E6A9E0}" dt="2026-03-27T13:11:33.843" v="1485" actId="26606"/>
          <ac:spMkLst>
            <pc:docMk/>
            <pc:sldMk cId="778868303" sldId="265"/>
            <ac:spMk id="2" creationId="{00000000-0000-0000-0000-000000000000}"/>
          </ac:spMkLst>
        </pc:spChg>
        <pc:spChg chg="add del mod">
          <ac:chgData name="Kornkven, Kelly" userId="c8c28b00-98c9-4c61-9b03-98b5ec74d979" providerId="ADAL" clId="{B705152E-3ED4-4613-A7EC-87C484E6A9E0}" dt="2026-03-27T13:11:33.843" v="1485" actId="26606"/>
          <ac:spMkLst>
            <pc:docMk/>
            <pc:sldMk cId="778868303" sldId="265"/>
            <ac:spMk id="3" creationId="{00000000-0000-0000-0000-000000000000}"/>
          </ac:spMkLst>
        </pc:spChg>
        <pc:spChg chg="add">
          <ac:chgData name="Kornkven, Kelly" userId="c8c28b00-98c9-4c61-9b03-98b5ec74d979" providerId="ADAL" clId="{B705152E-3ED4-4613-A7EC-87C484E6A9E0}" dt="2026-03-27T13:11:33.843" v="1485" actId="26606"/>
          <ac:spMkLst>
            <pc:docMk/>
            <pc:sldMk cId="778868303" sldId="265"/>
            <ac:spMk id="9" creationId="{619B3503-D505-49AA-97C1-B299D58DB436}"/>
          </ac:spMkLst>
        </pc:spChg>
        <pc:spChg chg="add">
          <ac:chgData name="Kornkven, Kelly" userId="c8c28b00-98c9-4c61-9b03-98b5ec74d979" providerId="ADAL" clId="{B705152E-3ED4-4613-A7EC-87C484E6A9E0}" dt="2026-03-27T13:11:33.843" v="1485" actId="26606"/>
          <ac:spMkLst>
            <pc:docMk/>
            <pc:sldMk cId="778868303" sldId="265"/>
            <ac:spMk id="11" creationId="{E39A2319-946A-4C65-9B7C-1F86E9B1B57C}"/>
          </ac:spMkLst>
        </pc:spChg>
        <pc:graphicFrameChg chg="add del">
          <ac:chgData name="Kornkven, Kelly" userId="c8c28b00-98c9-4c61-9b03-98b5ec74d979" providerId="ADAL" clId="{B705152E-3ED4-4613-A7EC-87C484E6A9E0}" dt="2026-03-27T13:11:33.811" v="1484" actId="26606"/>
          <ac:graphicFrameMkLst>
            <pc:docMk/>
            <pc:sldMk cId="778868303" sldId="265"/>
            <ac:graphicFrameMk id="5" creationId="{BA9842C8-F16B-18BE-0122-E452F8B0E2F2}"/>
          </ac:graphicFrameMkLst>
        </pc:graphicFrameChg>
        <pc:graphicFrameChg chg="add">
          <ac:chgData name="Kornkven, Kelly" userId="c8c28b00-98c9-4c61-9b03-98b5ec74d979" providerId="ADAL" clId="{B705152E-3ED4-4613-A7EC-87C484E6A9E0}" dt="2026-03-27T13:11:33.843" v="1485" actId="26606"/>
          <ac:graphicFrameMkLst>
            <pc:docMk/>
            <pc:sldMk cId="778868303" sldId="265"/>
            <ac:graphicFrameMk id="7" creationId="{7E2EC14D-DAAF-8AE1-0804-821F404D696E}"/>
          </ac:graphicFrameMkLst>
        </pc:graphicFrameChg>
      </pc:sldChg>
      <pc:sldChg chg="addSp delSp modSp mod ord setBg">
        <pc:chgData name="Kornkven, Kelly" userId="c8c28b00-98c9-4c61-9b03-98b5ec74d979" providerId="ADAL" clId="{B705152E-3ED4-4613-A7EC-87C484E6A9E0}" dt="2026-03-27T13:11:10.838" v="1482"/>
        <pc:sldMkLst>
          <pc:docMk/>
          <pc:sldMk cId="459076306" sldId="266"/>
        </pc:sldMkLst>
        <pc:spChg chg="mod">
          <ac:chgData name="Kornkven, Kelly" userId="c8c28b00-98c9-4c61-9b03-98b5ec74d979" providerId="ADAL" clId="{B705152E-3ED4-4613-A7EC-87C484E6A9E0}" dt="2026-03-27T13:10:41.275" v="1480" actId="26606"/>
          <ac:spMkLst>
            <pc:docMk/>
            <pc:sldMk cId="459076306" sldId="266"/>
            <ac:spMk id="2" creationId="{00000000-0000-0000-0000-000000000000}"/>
          </ac:spMkLst>
        </pc:spChg>
        <pc:spChg chg="del mod">
          <ac:chgData name="Kornkven, Kelly" userId="c8c28b00-98c9-4c61-9b03-98b5ec74d979" providerId="ADAL" clId="{B705152E-3ED4-4613-A7EC-87C484E6A9E0}" dt="2026-03-27T13:10:41.275" v="1480" actId="26606"/>
          <ac:spMkLst>
            <pc:docMk/>
            <pc:sldMk cId="459076306" sldId="266"/>
            <ac:spMk id="3" creationId="{00000000-0000-0000-0000-000000000000}"/>
          </ac:spMkLst>
        </pc:spChg>
        <pc:graphicFrameChg chg="add">
          <ac:chgData name="Kornkven, Kelly" userId="c8c28b00-98c9-4c61-9b03-98b5ec74d979" providerId="ADAL" clId="{B705152E-3ED4-4613-A7EC-87C484E6A9E0}" dt="2026-03-27T13:10:41.275" v="1480" actId="26606"/>
          <ac:graphicFrameMkLst>
            <pc:docMk/>
            <pc:sldMk cId="459076306" sldId="266"/>
            <ac:graphicFrameMk id="5" creationId="{72199275-F247-7C6E-C1A2-844CD1F9E80C}"/>
          </ac:graphicFrameMkLst>
        </pc:graphicFrameChg>
      </pc:sldChg>
      <pc:sldChg chg="addSp delSp modSp mod">
        <pc:chgData name="Kornkven, Kelly" userId="c8c28b00-98c9-4c61-9b03-98b5ec74d979" providerId="ADAL" clId="{B705152E-3ED4-4613-A7EC-87C484E6A9E0}" dt="2026-03-27T13:15:31.889" v="1672" actId="20577"/>
        <pc:sldMkLst>
          <pc:docMk/>
          <pc:sldMk cId="1032764024" sldId="267"/>
        </pc:sldMkLst>
        <pc:spChg chg="mod">
          <ac:chgData name="Kornkven, Kelly" userId="c8c28b00-98c9-4c61-9b03-98b5ec74d979" providerId="ADAL" clId="{B705152E-3ED4-4613-A7EC-87C484E6A9E0}" dt="2026-03-17T21:23:27.648" v="946" actId="27636"/>
          <ac:spMkLst>
            <pc:docMk/>
            <pc:sldMk cId="1032764024" sldId="267"/>
            <ac:spMk id="2" creationId="{00000000-0000-0000-0000-000000000000}"/>
          </ac:spMkLst>
        </pc:spChg>
        <pc:spChg chg="mod">
          <ac:chgData name="Kornkven, Kelly" userId="c8c28b00-98c9-4c61-9b03-98b5ec74d979" providerId="ADAL" clId="{B705152E-3ED4-4613-A7EC-87C484E6A9E0}" dt="2026-03-27T13:14:55.601" v="1628" actId="14100"/>
          <ac:spMkLst>
            <pc:docMk/>
            <pc:sldMk cId="1032764024" sldId="267"/>
            <ac:spMk id="3" creationId="{00000000-0000-0000-0000-000000000000}"/>
          </ac:spMkLst>
        </pc:spChg>
        <pc:spChg chg="add mod">
          <ac:chgData name="Kornkven, Kelly" userId="c8c28b00-98c9-4c61-9b03-98b5ec74d979" providerId="ADAL" clId="{B705152E-3ED4-4613-A7EC-87C484E6A9E0}" dt="2026-03-27T13:15:31.889" v="1672" actId="20577"/>
          <ac:spMkLst>
            <pc:docMk/>
            <pc:sldMk cId="1032764024" sldId="267"/>
            <ac:spMk id="6" creationId="{7B1EB0EF-C0B1-828F-360A-D18D1EC845DB}"/>
          </ac:spMkLst>
        </pc:spChg>
        <pc:picChg chg="add mod">
          <ac:chgData name="Kornkven, Kelly" userId="c8c28b00-98c9-4c61-9b03-98b5ec74d979" providerId="ADAL" clId="{B705152E-3ED4-4613-A7EC-87C484E6A9E0}" dt="2026-03-27T13:15:00.904" v="1631" actId="1076"/>
          <ac:picMkLst>
            <pc:docMk/>
            <pc:sldMk cId="1032764024" sldId="267"/>
            <ac:picMk id="5" creationId="{F170EE9E-401A-4324-526D-7EA56FDE9721}"/>
          </ac:picMkLst>
        </pc:picChg>
      </pc:sldChg>
      <pc:sldChg chg="modSp mod">
        <pc:chgData name="Kornkven, Kelly" userId="c8c28b00-98c9-4c61-9b03-98b5ec74d979" providerId="ADAL" clId="{B705152E-3ED4-4613-A7EC-87C484E6A9E0}" dt="2026-03-27T12:47:29.711" v="981" actId="114"/>
        <pc:sldMkLst>
          <pc:docMk/>
          <pc:sldMk cId="3192901148" sldId="268"/>
        </pc:sldMkLst>
        <pc:spChg chg="mod">
          <ac:chgData name="Kornkven, Kelly" userId="c8c28b00-98c9-4c61-9b03-98b5ec74d979" providerId="ADAL" clId="{B705152E-3ED4-4613-A7EC-87C484E6A9E0}" dt="2026-03-17T21:23:27.495" v="944"/>
          <ac:spMkLst>
            <pc:docMk/>
            <pc:sldMk cId="3192901148" sldId="268"/>
            <ac:spMk id="2" creationId="{00000000-0000-0000-0000-000000000000}"/>
          </ac:spMkLst>
        </pc:spChg>
        <pc:spChg chg="mod">
          <ac:chgData name="Kornkven, Kelly" userId="c8c28b00-98c9-4c61-9b03-98b5ec74d979" providerId="ADAL" clId="{B705152E-3ED4-4613-A7EC-87C484E6A9E0}" dt="2026-03-27T12:47:29.711" v="981" actId="114"/>
          <ac:spMkLst>
            <pc:docMk/>
            <pc:sldMk cId="3192901148" sldId="268"/>
            <ac:spMk id="3" creationId="{00000000-0000-0000-0000-000000000000}"/>
          </ac:spMkLst>
        </pc:spChg>
      </pc:sldChg>
      <pc:sldChg chg="modSp new mod">
        <pc:chgData name="Kornkven, Kelly" userId="c8c28b00-98c9-4c61-9b03-98b5ec74d979" providerId="ADAL" clId="{B705152E-3ED4-4613-A7EC-87C484E6A9E0}" dt="2026-03-27T13:30:36.689" v="2132" actId="20577"/>
        <pc:sldMkLst>
          <pc:docMk/>
          <pc:sldMk cId="1837949843" sldId="269"/>
        </pc:sldMkLst>
        <pc:spChg chg="mod">
          <ac:chgData name="Kornkven, Kelly" userId="c8c28b00-98c9-4c61-9b03-98b5ec74d979" providerId="ADAL" clId="{B705152E-3ED4-4613-A7EC-87C484E6A9E0}" dt="2026-03-17T21:23:27.663" v="947" actId="27636"/>
          <ac:spMkLst>
            <pc:docMk/>
            <pc:sldMk cId="1837949843" sldId="269"/>
            <ac:spMk id="2" creationId="{26E5A846-D6D5-632D-1A65-7E5E0CFF6A53}"/>
          </ac:spMkLst>
        </pc:spChg>
        <pc:spChg chg="mod">
          <ac:chgData name="Kornkven, Kelly" userId="c8c28b00-98c9-4c61-9b03-98b5ec74d979" providerId="ADAL" clId="{B705152E-3ED4-4613-A7EC-87C484E6A9E0}" dt="2026-03-27T13:30:36.689" v="2132" actId="20577"/>
          <ac:spMkLst>
            <pc:docMk/>
            <pc:sldMk cId="1837949843" sldId="269"/>
            <ac:spMk id="3" creationId="{5C98EA53-30DC-E063-AF60-A7FD8893DE8B}"/>
          </ac:spMkLst>
        </pc:spChg>
      </pc:sldChg>
      <pc:sldChg chg="addSp delSp modSp new mod">
        <pc:chgData name="Kornkven, Kelly" userId="c8c28b00-98c9-4c61-9b03-98b5ec74d979" providerId="ADAL" clId="{B705152E-3ED4-4613-A7EC-87C484E6A9E0}" dt="2026-03-27T13:04:02.506" v="1367" actId="1076"/>
        <pc:sldMkLst>
          <pc:docMk/>
          <pc:sldMk cId="116186641" sldId="270"/>
        </pc:sldMkLst>
        <pc:spChg chg="mod">
          <ac:chgData name="Kornkven, Kelly" userId="c8c28b00-98c9-4c61-9b03-98b5ec74d979" providerId="ADAL" clId="{B705152E-3ED4-4613-A7EC-87C484E6A9E0}" dt="2026-03-27T12:57:22.750" v="1350" actId="20577"/>
          <ac:spMkLst>
            <pc:docMk/>
            <pc:sldMk cId="116186641" sldId="270"/>
            <ac:spMk id="2" creationId="{DE30851F-8681-3303-58DD-AFCD379002E6}"/>
          </ac:spMkLst>
        </pc:spChg>
        <pc:spChg chg="mod">
          <ac:chgData name="Kornkven, Kelly" userId="c8c28b00-98c9-4c61-9b03-98b5ec74d979" providerId="ADAL" clId="{B705152E-3ED4-4613-A7EC-87C484E6A9E0}" dt="2026-03-27T13:02:50.327" v="1357" actId="27636"/>
          <ac:spMkLst>
            <pc:docMk/>
            <pc:sldMk cId="116186641" sldId="270"/>
            <ac:spMk id="3" creationId="{3FA1374F-A2BB-50CD-203A-730A2AB18AB5}"/>
          </ac:spMkLst>
        </pc:spChg>
        <pc:spChg chg="add mod">
          <ac:chgData name="Kornkven, Kelly" userId="c8c28b00-98c9-4c61-9b03-98b5ec74d979" providerId="ADAL" clId="{B705152E-3ED4-4613-A7EC-87C484E6A9E0}" dt="2026-03-27T13:04:02.506" v="1367" actId="1076"/>
          <ac:spMkLst>
            <pc:docMk/>
            <pc:sldMk cId="116186641" sldId="270"/>
            <ac:spMk id="8" creationId="{8633716F-15DF-54DE-4F3C-B03A3CBCF9B6}"/>
          </ac:spMkLst>
        </pc:spChg>
        <pc:picChg chg="add del mod">
          <ac:chgData name="Kornkven, Kelly" userId="c8c28b00-98c9-4c61-9b03-98b5ec74d979" providerId="ADAL" clId="{B705152E-3ED4-4613-A7EC-87C484E6A9E0}" dt="2026-03-27T13:02:19.105" v="1353" actId="478"/>
          <ac:picMkLst>
            <pc:docMk/>
            <pc:sldMk cId="116186641" sldId="270"/>
            <ac:picMk id="5" creationId="{4D62FB7B-13D5-E0FF-FD07-B172144EE9DF}"/>
          </ac:picMkLst>
        </pc:picChg>
        <pc:picChg chg="add mod">
          <ac:chgData name="Kornkven, Kelly" userId="c8c28b00-98c9-4c61-9b03-98b5ec74d979" providerId="ADAL" clId="{B705152E-3ED4-4613-A7EC-87C484E6A9E0}" dt="2026-03-27T13:02:52.781" v="1358" actId="1076"/>
          <ac:picMkLst>
            <pc:docMk/>
            <pc:sldMk cId="116186641" sldId="270"/>
            <ac:picMk id="7" creationId="{804FE403-38CA-D843-33B3-C9E78B4540AD}"/>
          </ac:picMkLst>
        </pc:picChg>
      </pc:sldChg>
      <pc:sldChg chg="modSp new mod">
        <pc:chgData name="Kornkven, Kelly" userId="c8c28b00-98c9-4c61-9b03-98b5ec74d979" providerId="ADAL" clId="{B705152E-3ED4-4613-A7EC-87C484E6A9E0}" dt="2026-03-27T14:30:59.407" v="2227" actId="20577"/>
        <pc:sldMkLst>
          <pc:docMk/>
          <pc:sldMk cId="1426029091" sldId="271"/>
        </pc:sldMkLst>
        <pc:spChg chg="mod">
          <ac:chgData name="Kornkven, Kelly" userId="c8c28b00-98c9-4c61-9b03-98b5ec74d979" providerId="ADAL" clId="{B705152E-3ED4-4613-A7EC-87C484E6A9E0}" dt="2026-03-27T13:17:24.157" v="1690" actId="20577"/>
          <ac:spMkLst>
            <pc:docMk/>
            <pc:sldMk cId="1426029091" sldId="271"/>
            <ac:spMk id="2" creationId="{8F3BE8E6-0B45-0C32-E67E-3755CCD6377F}"/>
          </ac:spMkLst>
        </pc:spChg>
        <pc:spChg chg="mod">
          <ac:chgData name="Kornkven, Kelly" userId="c8c28b00-98c9-4c61-9b03-98b5ec74d979" providerId="ADAL" clId="{B705152E-3ED4-4613-A7EC-87C484E6A9E0}" dt="2026-03-27T14:30:59.407" v="2227" actId="20577"/>
          <ac:spMkLst>
            <pc:docMk/>
            <pc:sldMk cId="1426029091" sldId="271"/>
            <ac:spMk id="3" creationId="{66C72580-5CDE-84A9-FDA6-4304EC1564AD}"/>
          </ac:spMkLst>
        </pc:spChg>
      </pc:sldChg>
      <pc:sldChg chg="addSp modSp new mod setBg">
        <pc:chgData name="Kornkven, Kelly" userId="c8c28b00-98c9-4c61-9b03-98b5ec74d979" providerId="ADAL" clId="{B705152E-3ED4-4613-A7EC-87C484E6A9E0}" dt="2026-03-27T14:58:25.306" v="2502" actId="27636"/>
        <pc:sldMkLst>
          <pc:docMk/>
          <pc:sldMk cId="301970794" sldId="272"/>
        </pc:sldMkLst>
        <pc:spChg chg="mod">
          <ac:chgData name="Kornkven, Kelly" userId="c8c28b00-98c9-4c61-9b03-98b5ec74d979" providerId="ADAL" clId="{B705152E-3ED4-4613-A7EC-87C484E6A9E0}" dt="2026-03-27T14:57:13.251" v="2413" actId="26606"/>
          <ac:spMkLst>
            <pc:docMk/>
            <pc:sldMk cId="301970794" sldId="272"/>
            <ac:spMk id="2" creationId="{A0490B88-6CD8-7325-AFB3-9325E05272A3}"/>
          </ac:spMkLst>
        </pc:spChg>
        <pc:spChg chg="mod">
          <ac:chgData name="Kornkven, Kelly" userId="c8c28b00-98c9-4c61-9b03-98b5ec74d979" providerId="ADAL" clId="{B705152E-3ED4-4613-A7EC-87C484E6A9E0}" dt="2026-03-27T14:58:25.306" v="2502" actId="27636"/>
          <ac:spMkLst>
            <pc:docMk/>
            <pc:sldMk cId="301970794" sldId="272"/>
            <ac:spMk id="3" creationId="{E7FD893A-D972-C76E-6D51-9ADD17DB7F1F}"/>
          </ac:spMkLst>
        </pc:spChg>
        <pc:spChg chg="add">
          <ac:chgData name="Kornkven, Kelly" userId="c8c28b00-98c9-4c61-9b03-98b5ec74d979" providerId="ADAL" clId="{B705152E-3ED4-4613-A7EC-87C484E6A9E0}" dt="2026-03-27T14:57:13.251" v="2413" actId="26606"/>
          <ac:spMkLst>
            <pc:docMk/>
            <pc:sldMk cId="301970794" sldId="272"/>
            <ac:spMk id="8" creationId="{BD4E11C7-7BD5-4045-AC27-3F529BEC73BA}"/>
          </ac:spMkLst>
        </pc:spChg>
        <pc:cxnChg chg="add">
          <ac:chgData name="Kornkven, Kelly" userId="c8c28b00-98c9-4c61-9b03-98b5ec74d979" providerId="ADAL" clId="{B705152E-3ED4-4613-A7EC-87C484E6A9E0}" dt="2026-03-27T14:57:13.251" v="2413" actId="26606"/>
          <ac:cxnSpMkLst>
            <pc:docMk/>
            <pc:sldMk cId="301970794" sldId="272"/>
            <ac:cxnSpMk id="10" creationId="{21FCCE20-1E4F-44FF-87B4-379D391A2D12}"/>
          </ac:cxnSpMkLst>
        </pc:cxn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Relationship Id="rId4" Type="http://schemas.openxmlformats.org/officeDocument/2006/relationships/image" Target="../media/image9.sv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image" Target="../media/image10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Relationship Id="rId4" Type="http://schemas.openxmlformats.org/officeDocument/2006/relationships/image" Target="../media/image9.sv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74B2B-6DEA-4A91-BAC2-E6B63291DA4C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8024E0-88D2-41C6-ACC3-871903E24376}">
      <dgm:prSet phldrT="[Text]"/>
      <dgm:spPr/>
      <dgm:t>
        <a:bodyPr/>
        <a:lstStyle/>
        <a:p>
          <a:r>
            <a:rPr lang="en-US" dirty="0"/>
            <a:t>Owner’s Rights</a:t>
          </a:r>
        </a:p>
      </dgm:t>
    </dgm:pt>
    <dgm:pt modelId="{B63CB7A7-591C-47A6-AB68-53FD755BDAE2}" type="parTrans" cxnId="{2C33B396-18C1-44B9-BD87-219D9EE9099D}">
      <dgm:prSet/>
      <dgm:spPr/>
      <dgm:t>
        <a:bodyPr/>
        <a:lstStyle/>
        <a:p>
          <a:endParaRPr lang="en-US"/>
        </a:p>
      </dgm:t>
    </dgm:pt>
    <dgm:pt modelId="{EE99E128-6C94-4031-A4C4-7859C69E564C}" type="sibTrans" cxnId="{2C33B396-18C1-44B9-BD87-219D9EE9099D}">
      <dgm:prSet/>
      <dgm:spPr/>
      <dgm:t>
        <a:bodyPr/>
        <a:lstStyle/>
        <a:p>
          <a:endParaRPr lang="en-US"/>
        </a:p>
      </dgm:t>
    </dgm:pt>
    <dgm:pt modelId="{04A1BD01-2245-4A4F-A7DD-502D07CF8B3C}">
      <dgm:prSet phldrT="[Text]"/>
      <dgm:spPr/>
      <dgm:t>
        <a:bodyPr/>
        <a:lstStyle/>
        <a:p>
          <a:r>
            <a:rPr lang="en-US" dirty="0"/>
            <a:t>Reproduce</a:t>
          </a:r>
        </a:p>
      </dgm:t>
    </dgm:pt>
    <dgm:pt modelId="{DD08DB88-8AF6-427D-991C-37F329AE9558}" type="parTrans" cxnId="{F3EFCA7E-5754-424E-AF6B-03E891099D03}">
      <dgm:prSet/>
      <dgm:spPr/>
      <dgm:t>
        <a:bodyPr/>
        <a:lstStyle/>
        <a:p>
          <a:endParaRPr lang="en-US"/>
        </a:p>
      </dgm:t>
    </dgm:pt>
    <dgm:pt modelId="{BEF9A64B-AB2E-4CC6-85D2-C19DC43701C1}" type="sibTrans" cxnId="{F3EFCA7E-5754-424E-AF6B-03E891099D03}">
      <dgm:prSet/>
      <dgm:spPr/>
      <dgm:t>
        <a:bodyPr/>
        <a:lstStyle/>
        <a:p>
          <a:endParaRPr lang="en-US"/>
        </a:p>
      </dgm:t>
    </dgm:pt>
    <dgm:pt modelId="{4AEC6ABD-2494-4E6B-8373-CE1B47364514}">
      <dgm:prSet phldrT="[Text]"/>
      <dgm:spPr/>
      <dgm:t>
        <a:bodyPr/>
        <a:lstStyle/>
        <a:p>
          <a:r>
            <a:rPr lang="en-US" dirty="0"/>
            <a:t>Distribute</a:t>
          </a:r>
        </a:p>
      </dgm:t>
    </dgm:pt>
    <dgm:pt modelId="{A892501D-65E8-42CC-BFBE-3924D70B6466}" type="parTrans" cxnId="{450B4ED1-1881-4515-92B2-B4B2E3E4863F}">
      <dgm:prSet/>
      <dgm:spPr/>
      <dgm:t>
        <a:bodyPr/>
        <a:lstStyle/>
        <a:p>
          <a:endParaRPr lang="en-US"/>
        </a:p>
      </dgm:t>
    </dgm:pt>
    <dgm:pt modelId="{0BFB2327-2E54-4D6F-8F87-DE211A1C8017}" type="sibTrans" cxnId="{450B4ED1-1881-4515-92B2-B4B2E3E4863F}">
      <dgm:prSet/>
      <dgm:spPr/>
      <dgm:t>
        <a:bodyPr/>
        <a:lstStyle/>
        <a:p>
          <a:endParaRPr lang="en-US"/>
        </a:p>
      </dgm:t>
    </dgm:pt>
    <dgm:pt modelId="{24F21593-68EF-4588-9EFF-73D8AB191403}">
      <dgm:prSet phldrT="[Text]"/>
      <dgm:spPr/>
      <dgm:t>
        <a:bodyPr/>
        <a:lstStyle/>
        <a:p>
          <a:r>
            <a:rPr lang="en-US" dirty="0"/>
            <a:t>Derive</a:t>
          </a:r>
        </a:p>
      </dgm:t>
    </dgm:pt>
    <dgm:pt modelId="{D187BB73-C0FF-4913-9227-495E498828B4}" type="parTrans" cxnId="{BC060903-D5AD-4ABC-B80C-6670EE131CEB}">
      <dgm:prSet/>
      <dgm:spPr/>
      <dgm:t>
        <a:bodyPr/>
        <a:lstStyle/>
        <a:p>
          <a:endParaRPr lang="en-US"/>
        </a:p>
      </dgm:t>
    </dgm:pt>
    <dgm:pt modelId="{0D528CD0-53D7-46A7-96CE-835502A47547}" type="sibTrans" cxnId="{BC060903-D5AD-4ABC-B80C-6670EE131CEB}">
      <dgm:prSet/>
      <dgm:spPr/>
      <dgm:t>
        <a:bodyPr/>
        <a:lstStyle/>
        <a:p>
          <a:endParaRPr lang="en-US"/>
        </a:p>
      </dgm:t>
    </dgm:pt>
    <dgm:pt modelId="{597A1827-8A63-4898-B3ED-4EFE0B75210A}">
      <dgm:prSet phldrT="[Text]"/>
      <dgm:spPr/>
      <dgm:t>
        <a:bodyPr/>
        <a:lstStyle/>
        <a:p>
          <a:r>
            <a:rPr lang="en-US" dirty="0"/>
            <a:t>Perform</a:t>
          </a:r>
        </a:p>
      </dgm:t>
    </dgm:pt>
    <dgm:pt modelId="{48D938E5-10D5-4504-8B38-98440D318E2C}" type="parTrans" cxnId="{2981AA76-811C-4D56-8411-4067AF77CAC8}">
      <dgm:prSet/>
      <dgm:spPr/>
      <dgm:t>
        <a:bodyPr/>
        <a:lstStyle/>
        <a:p>
          <a:endParaRPr lang="en-US"/>
        </a:p>
      </dgm:t>
    </dgm:pt>
    <dgm:pt modelId="{C94A3E83-BCBD-4188-BC8E-54484E3AF54F}" type="sibTrans" cxnId="{2981AA76-811C-4D56-8411-4067AF77CAC8}">
      <dgm:prSet/>
      <dgm:spPr/>
      <dgm:t>
        <a:bodyPr/>
        <a:lstStyle/>
        <a:p>
          <a:endParaRPr lang="en-US"/>
        </a:p>
      </dgm:t>
    </dgm:pt>
    <dgm:pt modelId="{73DFB746-0167-400C-BBDF-7752FC03B28C}">
      <dgm:prSet phldrT="[Text]"/>
      <dgm:spPr/>
      <dgm:t>
        <a:bodyPr/>
        <a:lstStyle/>
        <a:p>
          <a:r>
            <a:rPr lang="en-US" dirty="0"/>
            <a:t>Display</a:t>
          </a:r>
        </a:p>
      </dgm:t>
    </dgm:pt>
    <dgm:pt modelId="{7B5C1062-54BC-448E-9325-C63CDC8AF04D}" type="parTrans" cxnId="{E5DA96DB-0577-454E-8D13-8F3E87960822}">
      <dgm:prSet/>
      <dgm:spPr/>
      <dgm:t>
        <a:bodyPr/>
        <a:lstStyle/>
        <a:p>
          <a:endParaRPr lang="en-US"/>
        </a:p>
      </dgm:t>
    </dgm:pt>
    <dgm:pt modelId="{71C511E0-DEE8-4B57-AB44-41CA3E00253B}" type="sibTrans" cxnId="{E5DA96DB-0577-454E-8D13-8F3E87960822}">
      <dgm:prSet/>
      <dgm:spPr/>
      <dgm:t>
        <a:bodyPr/>
        <a:lstStyle/>
        <a:p>
          <a:endParaRPr lang="en-US"/>
        </a:p>
      </dgm:t>
    </dgm:pt>
    <dgm:pt modelId="{C2D2AEED-3BE3-48DB-94DF-DC483DEAB760}" type="pres">
      <dgm:prSet presAssocID="{D4574B2B-6DEA-4A91-BAC2-E6B63291DA4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8EFC1D1-B999-4001-8FB0-B94C99B02B58}" type="pres">
      <dgm:prSet presAssocID="{AF8024E0-88D2-41C6-ACC3-871903E24376}" presName="centerShape" presStyleLbl="node0" presStyleIdx="0" presStyleCnt="1"/>
      <dgm:spPr/>
    </dgm:pt>
    <dgm:pt modelId="{4960A9FA-DB4A-4B2C-A065-1A7D845B16B7}" type="pres">
      <dgm:prSet presAssocID="{DD08DB88-8AF6-427D-991C-37F329AE9558}" presName="parTrans" presStyleLbl="sibTrans2D1" presStyleIdx="0" presStyleCnt="5"/>
      <dgm:spPr/>
    </dgm:pt>
    <dgm:pt modelId="{534F0838-74A2-4544-AB3F-522D03E54DE2}" type="pres">
      <dgm:prSet presAssocID="{DD08DB88-8AF6-427D-991C-37F329AE9558}" presName="connectorText" presStyleLbl="sibTrans2D1" presStyleIdx="0" presStyleCnt="5"/>
      <dgm:spPr/>
    </dgm:pt>
    <dgm:pt modelId="{794EB17F-EEA3-42E4-85BC-42D44039087D}" type="pres">
      <dgm:prSet presAssocID="{04A1BD01-2245-4A4F-A7DD-502D07CF8B3C}" presName="node" presStyleLbl="node1" presStyleIdx="0" presStyleCnt="5">
        <dgm:presLayoutVars>
          <dgm:bulletEnabled val="1"/>
        </dgm:presLayoutVars>
      </dgm:prSet>
      <dgm:spPr/>
    </dgm:pt>
    <dgm:pt modelId="{7073A932-FEF9-4443-B8FD-DFC433EE60AC}" type="pres">
      <dgm:prSet presAssocID="{A892501D-65E8-42CC-BFBE-3924D70B6466}" presName="parTrans" presStyleLbl="sibTrans2D1" presStyleIdx="1" presStyleCnt="5"/>
      <dgm:spPr/>
    </dgm:pt>
    <dgm:pt modelId="{D7E1EA1B-BCC3-4D7F-B38B-07C0EA619E51}" type="pres">
      <dgm:prSet presAssocID="{A892501D-65E8-42CC-BFBE-3924D70B6466}" presName="connectorText" presStyleLbl="sibTrans2D1" presStyleIdx="1" presStyleCnt="5"/>
      <dgm:spPr/>
    </dgm:pt>
    <dgm:pt modelId="{6E6B59EC-AB78-4C6E-8214-CA2337FFFC47}" type="pres">
      <dgm:prSet presAssocID="{4AEC6ABD-2494-4E6B-8373-CE1B47364514}" presName="node" presStyleLbl="node1" presStyleIdx="1" presStyleCnt="5">
        <dgm:presLayoutVars>
          <dgm:bulletEnabled val="1"/>
        </dgm:presLayoutVars>
      </dgm:prSet>
      <dgm:spPr/>
    </dgm:pt>
    <dgm:pt modelId="{52D1E4CD-E334-42A1-AD7E-B0FD498A4DB4}" type="pres">
      <dgm:prSet presAssocID="{D187BB73-C0FF-4913-9227-495E498828B4}" presName="parTrans" presStyleLbl="sibTrans2D1" presStyleIdx="2" presStyleCnt="5"/>
      <dgm:spPr/>
    </dgm:pt>
    <dgm:pt modelId="{13A7C60D-FBFC-48B6-8503-286AED2964D3}" type="pres">
      <dgm:prSet presAssocID="{D187BB73-C0FF-4913-9227-495E498828B4}" presName="connectorText" presStyleLbl="sibTrans2D1" presStyleIdx="2" presStyleCnt="5"/>
      <dgm:spPr/>
    </dgm:pt>
    <dgm:pt modelId="{C97465C0-6476-438E-A699-5CF1C3E9DE93}" type="pres">
      <dgm:prSet presAssocID="{24F21593-68EF-4588-9EFF-73D8AB191403}" presName="node" presStyleLbl="node1" presStyleIdx="2" presStyleCnt="5">
        <dgm:presLayoutVars>
          <dgm:bulletEnabled val="1"/>
        </dgm:presLayoutVars>
      </dgm:prSet>
      <dgm:spPr/>
    </dgm:pt>
    <dgm:pt modelId="{13F360C9-012E-4A0C-BDDB-06A16A83C9DC}" type="pres">
      <dgm:prSet presAssocID="{48D938E5-10D5-4504-8B38-98440D318E2C}" presName="parTrans" presStyleLbl="sibTrans2D1" presStyleIdx="3" presStyleCnt="5"/>
      <dgm:spPr/>
    </dgm:pt>
    <dgm:pt modelId="{0514B88D-E90E-492E-A1A7-9799377E6D31}" type="pres">
      <dgm:prSet presAssocID="{48D938E5-10D5-4504-8B38-98440D318E2C}" presName="connectorText" presStyleLbl="sibTrans2D1" presStyleIdx="3" presStyleCnt="5"/>
      <dgm:spPr/>
    </dgm:pt>
    <dgm:pt modelId="{85589B62-0422-4A62-A377-1413FF7E456D}" type="pres">
      <dgm:prSet presAssocID="{597A1827-8A63-4898-B3ED-4EFE0B75210A}" presName="node" presStyleLbl="node1" presStyleIdx="3" presStyleCnt="5">
        <dgm:presLayoutVars>
          <dgm:bulletEnabled val="1"/>
        </dgm:presLayoutVars>
      </dgm:prSet>
      <dgm:spPr/>
    </dgm:pt>
    <dgm:pt modelId="{D1B69F30-103B-443A-8681-467009B25792}" type="pres">
      <dgm:prSet presAssocID="{7B5C1062-54BC-448E-9325-C63CDC8AF04D}" presName="parTrans" presStyleLbl="sibTrans2D1" presStyleIdx="4" presStyleCnt="5"/>
      <dgm:spPr/>
    </dgm:pt>
    <dgm:pt modelId="{A6027113-9F5A-42F8-BF48-5AFF4EC59E99}" type="pres">
      <dgm:prSet presAssocID="{7B5C1062-54BC-448E-9325-C63CDC8AF04D}" presName="connectorText" presStyleLbl="sibTrans2D1" presStyleIdx="4" presStyleCnt="5"/>
      <dgm:spPr/>
    </dgm:pt>
    <dgm:pt modelId="{0611FA3C-1BD5-49FB-BFF8-03C729E74918}" type="pres">
      <dgm:prSet presAssocID="{73DFB746-0167-400C-BBDF-7752FC03B28C}" presName="node" presStyleLbl="node1" presStyleIdx="4" presStyleCnt="5">
        <dgm:presLayoutVars>
          <dgm:bulletEnabled val="1"/>
        </dgm:presLayoutVars>
      </dgm:prSet>
      <dgm:spPr/>
    </dgm:pt>
  </dgm:ptLst>
  <dgm:cxnLst>
    <dgm:cxn modelId="{BC060903-D5AD-4ABC-B80C-6670EE131CEB}" srcId="{AF8024E0-88D2-41C6-ACC3-871903E24376}" destId="{24F21593-68EF-4588-9EFF-73D8AB191403}" srcOrd="2" destOrd="0" parTransId="{D187BB73-C0FF-4913-9227-495E498828B4}" sibTransId="{0D528CD0-53D7-46A7-96CE-835502A47547}"/>
    <dgm:cxn modelId="{5A905F07-A526-4B38-8713-494437509585}" type="presOf" srcId="{7B5C1062-54BC-448E-9325-C63CDC8AF04D}" destId="{A6027113-9F5A-42F8-BF48-5AFF4EC59E99}" srcOrd="1" destOrd="0" presId="urn:microsoft.com/office/officeart/2005/8/layout/radial5"/>
    <dgm:cxn modelId="{F1BBBF07-05E9-4AF8-AA4B-A3525F3377E7}" type="presOf" srcId="{D187BB73-C0FF-4913-9227-495E498828B4}" destId="{13A7C60D-FBFC-48B6-8503-286AED2964D3}" srcOrd="1" destOrd="0" presId="urn:microsoft.com/office/officeart/2005/8/layout/radial5"/>
    <dgm:cxn modelId="{59987723-CF06-4087-B848-AECF2D30ADF4}" type="presOf" srcId="{DD08DB88-8AF6-427D-991C-37F329AE9558}" destId="{4960A9FA-DB4A-4B2C-A065-1A7D845B16B7}" srcOrd="0" destOrd="0" presId="urn:microsoft.com/office/officeart/2005/8/layout/radial5"/>
    <dgm:cxn modelId="{B2064E3B-7BD3-4434-889D-B329C89B0884}" type="presOf" srcId="{4AEC6ABD-2494-4E6B-8373-CE1B47364514}" destId="{6E6B59EC-AB78-4C6E-8214-CA2337FFFC47}" srcOrd="0" destOrd="0" presId="urn:microsoft.com/office/officeart/2005/8/layout/radial5"/>
    <dgm:cxn modelId="{B4AD8467-0D3F-4E3E-A397-DC5632D2F2DF}" type="presOf" srcId="{DD08DB88-8AF6-427D-991C-37F329AE9558}" destId="{534F0838-74A2-4544-AB3F-522D03E54DE2}" srcOrd="1" destOrd="0" presId="urn:microsoft.com/office/officeart/2005/8/layout/radial5"/>
    <dgm:cxn modelId="{7143C067-6CC4-461D-B254-0EB878D9EBC6}" type="presOf" srcId="{D187BB73-C0FF-4913-9227-495E498828B4}" destId="{52D1E4CD-E334-42A1-AD7E-B0FD498A4DB4}" srcOrd="0" destOrd="0" presId="urn:microsoft.com/office/officeart/2005/8/layout/radial5"/>
    <dgm:cxn modelId="{AAFF1854-D678-4432-B420-8021C489A450}" type="presOf" srcId="{04A1BD01-2245-4A4F-A7DD-502D07CF8B3C}" destId="{794EB17F-EEA3-42E4-85BC-42D44039087D}" srcOrd="0" destOrd="0" presId="urn:microsoft.com/office/officeart/2005/8/layout/radial5"/>
    <dgm:cxn modelId="{30CF7C54-7451-4232-8DB5-328F9207F6C0}" type="presOf" srcId="{AF8024E0-88D2-41C6-ACC3-871903E24376}" destId="{C8EFC1D1-B999-4001-8FB0-B94C99B02B58}" srcOrd="0" destOrd="0" presId="urn:microsoft.com/office/officeart/2005/8/layout/radial5"/>
    <dgm:cxn modelId="{7362CF54-641B-4682-9530-E88680D1A2A9}" type="presOf" srcId="{48D938E5-10D5-4504-8B38-98440D318E2C}" destId="{13F360C9-012E-4A0C-BDDB-06A16A83C9DC}" srcOrd="0" destOrd="0" presId="urn:microsoft.com/office/officeart/2005/8/layout/radial5"/>
    <dgm:cxn modelId="{2981AA76-811C-4D56-8411-4067AF77CAC8}" srcId="{AF8024E0-88D2-41C6-ACC3-871903E24376}" destId="{597A1827-8A63-4898-B3ED-4EFE0B75210A}" srcOrd="3" destOrd="0" parTransId="{48D938E5-10D5-4504-8B38-98440D318E2C}" sibTransId="{C94A3E83-BCBD-4188-BC8E-54484E3AF54F}"/>
    <dgm:cxn modelId="{F3EFCA7E-5754-424E-AF6B-03E891099D03}" srcId="{AF8024E0-88D2-41C6-ACC3-871903E24376}" destId="{04A1BD01-2245-4A4F-A7DD-502D07CF8B3C}" srcOrd="0" destOrd="0" parTransId="{DD08DB88-8AF6-427D-991C-37F329AE9558}" sibTransId="{BEF9A64B-AB2E-4CC6-85D2-C19DC43701C1}"/>
    <dgm:cxn modelId="{CBB46585-95B0-40AF-8764-27AA28C060DE}" type="presOf" srcId="{D4574B2B-6DEA-4A91-BAC2-E6B63291DA4C}" destId="{C2D2AEED-3BE3-48DB-94DF-DC483DEAB760}" srcOrd="0" destOrd="0" presId="urn:microsoft.com/office/officeart/2005/8/layout/radial5"/>
    <dgm:cxn modelId="{566FF086-3744-46DB-AB48-7FA0EE26A8C0}" type="presOf" srcId="{7B5C1062-54BC-448E-9325-C63CDC8AF04D}" destId="{D1B69F30-103B-443A-8681-467009B25792}" srcOrd="0" destOrd="0" presId="urn:microsoft.com/office/officeart/2005/8/layout/radial5"/>
    <dgm:cxn modelId="{2A49268E-61C6-4B75-8BF5-88ECEB76F30C}" type="presOf" srcId="{A892501D-65E8-42CC-BFBE-3924D70B6466}" destId="{7073A932-FEF9-4443-B8FD-DFC433EE60AC}" srcOrd="0" destOrd="0" presId="urn:microsoft.com/office/officeart/2005/8/layout/radial5"/>
    <dgm:cxn modelId="{A303D294-657D-4AA9-9F2D-076E939509AF}" type="presOf" srcId="{73DFB746-0167-400C-BBDF-7752FC03B28C}" destId="{0611FA3C-1BD5-49FB-BFF8-03C729E74918}" srcOrd="0" destOrd="0" presId="urn:microsoft.com/office/officeart/2005/8/layout/radial5"/>
    <dgm:cxn modelId="{2C33B396-18C1-44B9-BD87-219D9EE9099D}" srcId="{D4574B2B-6DEA-4A91-BAC2-E6B63291DA4C}" destId="{AF8024E0-88D2-41C6-ACC3-871903E24376}" srcOrd="0" destOrd="0" parTransId="{B63CB7A7-591C-47A6-AB68-53FD755BDAE2}" sibTransId="{EE99E128-6C94-4031-A4C4-7859C69E564C}"/>
    <dgm:cxn modelId="{E85ECFA1-7142-4F67-8CEE-244112F6D8D3}" type="presOf" srcId="{24F21593-68EF-4588-9EFF-73D8AB191403}" destId="{C97465C0-6476-438E-A699-5CF1C3E9DE93}" srcOrd="0" destOrd="0" presId="urn:microsoft.com/office/officeart/2005/8/layout/radial5"/>
    <dgm:cxn modelId="{DD4489B9-F6FD-4B32-93DC-375488CE7F9C}" type="presOf" srcId="{597A1827-8A63-4898-B3ED-4EFE0B75210A}" destId="{85589B62-0422-4A62-A377-1413FF7E456D}" srcOrd="0" destOrd="0" presId="urn:microsoft.com/office/officeart/2005/8/layout/radial5"/>
    <dgm:cxn modelId="{D44320C9-2547-42D6-BC1C-6C184127923D}" type="presOf" srcId="{A892501D-65E8-42CC-BFBE-3924D70B6466}" destId="{D7E1EA1B-BCC3-4D7F-B38B-07C0EA619E51}" srcOrd="1" destOrd="0" presId="urn:microsoft.com/office/officeart/2005/8/layout/radial5"/>
    <dgm:cxn modelId="{450B4ED1-1881-4515-92B2-B4B2E3E4863F}" srcId="{AF8024E0-88D2-41C6-ACC3-871903E24376}" destId="{4AEC6ABD-2494-4E6B-8373-CE1B47364514}" srcOrd="1" destOrd="0" parTransId="{A892501D-65E8-42CC-BFBE-3924D70B6466}" sibTransId="{0BFB2327-2E54-4D6F-8F87-DE211A1C8017}"/>
    <dgm:cxn modelId="{E5DA96DB-0577-454E-8D13-8F3E87960822}" srcId="{AF8024E0-88D2-41C6-ACC3-871903E24376}" destId="{73DFB746-0167-400C-BBDF-7752FC03B28C}" srcOrd="4" destOrd="0" parTransId="{7B5C1062-54BC-448E-9325-C63CDC8AF04D}" sibTransId="{71C511E0-DEE8-4B57-AB44-41CA3E00253B}"/>
    <dgm:cxn modelId="{37F9C7E4-A06C-43F9-8128-8DE6958AB6E5}" type="presOf" srcId="{48D938E5-10D5-4504-8B38-98440D318E2C}" destId="{0514B88D-E90E-492E-A1A7-9799377E6D31}" srcOrd="1" destOrd="0" presId="urn:microsoft.com/office/officeart/2005/8/layout/radial5"/>
    <dgm:cxn modelId="{E74F96AD-78A0-48FF-9AC5-2FB8BE467F9B}" type="presParOf" srcId="{C2D2AEED-3BE3-48DB-94DF-DC483DEAB760}" destId="{C8EFC1D1-B999-4001-8FB0-B94C99B02B58}" srcOrd="0" destOrd="0" presId="urn:microsoft.com/office/officeart/2005/8/layout/radial5"/>
    <dgm:cxn modelId="{D7879F6A-C509-4DA6-985C-DCE6973E2E7B}" type="presParOf" srcId="{C2D2AEED-3BE3-48DB-94DF-DC483DEAB760}" destId="{4960A9FA-DB4A-4B2C-A065-1A7D845B16B7}" srcOrd="1" destOrd="0" presId="urn:microsoft.com/office/officeart/2005/8/layout/radial5"/>
    <dgm:cxn modelId="{3C1667A1-F39C-4CF9-9D8F-0AAAB01099FF}" type="presParOf" srcId="{4960A9FA-DB4A-4B2C-A065-1A7D845B16B7}" destId="{534F0838-74A2-4544-AB3F-522D03E54DE2}" srcOrd="0" destOrd="0" presId="urn:microsoft.com/office/officeart/2005/8/layout/radial5"/>
    <dgm:cxn modelId="{260129E7-79D4-4BEB-914E-4B5443FA1BC3}" type="presParOf" srcId="{C2D2AEED-3BE3-48DB-94DF-DC483DEAB760}" destId="{794EB17F-EEA3-42E4-85BC-42D44039087D}" srcOrd="2" destOrd="0" presId="urn:microsoft.com/office/officeart/2005/8/layout/radial5"/>
    <dgm:cxn modelId="{EE2645B6-6102-4C38-9685-BFF1B86DEC86}" type="presParOf" srcId="{C2D2AEED-3BE3-48DB-94DF-DC483DEAB760}" destId="{7073A932-FEF9-4443-B8FD-DFC433EE60AC}" srcOrd="3" destOrd="0" presId="urn:microsoft.com/office/officeart/2005/8/layout/radial5"/>
    <dgm:cxn modelId="{341D230D-1CAC-4414-AD31-B7CEDE0A1405}" type="presParOf" srcId="{7073A932-FEF9-4443-B8FD-DFC433EE60AC}" destId="{D7E1EA1B-BCC3-4D7F-B38B-07C0EA619E51}" srcOrd="0" destOrd="0" presId="urn:microsoft.com/office/officeart/2005/8/layout/radial5"/>
    <dgm:cxn modelId="{D9A365DB-34C8-4207-87CD-FCB25FF986E5}" type="presParOf" srcId="{C2D2AEED-3BE3-48DB-94DF-DC483DEAB760}" destId="{6E6B59EC-AB78-4C6E-8214-CA2337FFFC47}" srcOrd="4" destOrd="0" presId="urn:microsoft.com/office/officeart/2005/8/layout/radial5"/>
    <dgm:cxn modelId="{F135A828-86D3-4969-BB3D-A360812FCAB6}" type="presParOf" srcId="{C2D2AEED-3BE3-48DB-94DF-DC483DEAB760}" destId="{52D1E4CD-E334-42A1-AD7E-B0FD498A4DB4}" srcOrd="5" destOrd="0" presId="urn:microsoft.com/office/officeart/2005/8/layout/radial5"/>
    <dgm:cxn modelId="{6C1F18E2-BDDC-4B47-8930-1BC9EB3956A2}" type="presParOf" srcId="{52D1E4CD-E334-42A1-AD7E-B0FD498A4DB4}" destId="{13A7C60D-FBFC-48B6-8503-286AED2964D3}" srcOrd="0" destOrd="0" presId="urn:microsoft.com/office/officeart/2005/8/layout/radial5"/>
    <dgm:cxn modelId="{C8147B20-8742-433D-9941-62CF759B236D}" type="presParOf" srcId="{C2D2AEED-3BE3-48DB-94DF-DC483DEAB760}" destId="{C97465C0-6476-438E-A699-5CF1C3E9DE93}" srcOrd="6" destOrd="0" presId="urn:microsoft.com/office/officeart/2005/8/layout/radial5"/>
    <dgm:cxn modelId="{4EA60218-075F-4354-8C68-B69917C80AD4}" type="presParOf" srcId="{C2D2AEED-3BE3-48DB-94DF-DC483DEAB760}" destId="{13F360C9-012E-4A0C-BDDB-06A16A83C9DC}" srcOrd="7" destOrd="0" presId="urn:microsoft.com/office/officeart/2005/8/layout/radial5"/>
    <dgm:cxn modelId="{A4E22315-08A7-4657-A986-7BB36A4B1B67}" type="presParOf" srcId="{13F360C9-012E-4A0C-BDDB-06A16A83C9DC}" destId="{0514B88D-E90E-492E-A1A7-9799377E6D31}" srcOrd="0" destOrd="0" presId="urn:microsoft.com/office/officeart/2005/8/layout/radial5"/>
    <dgm:cxn modelId="{F37643CC-E2E4-4C2A-B3F5-09E6C06142F5}" type="presParOf" srcId="{C2D2AEED-3BE3-48DB-94DF-DC483DEAB760}" destId="{85589B62-0422-4A62-A377-1413FF7E456D}" srcOrd="8" destOrd="0" presId="urn:microsoft.com/office/officeart/2005/8/layout/radial5"/>
    <dgm:cxn modelId="{F0A143F3-CD42-496C-84F2-DF5988A569EA}" type="presParOf" srcId="{C2D2AEED-3BE3-48DB-94DF-DC483DEAB760}" destId="{D1B69F30-103B-443A-8681-467009B25792}" srcOrd="9" destOrd="0" presId="urn:microsoft.com/office/officeart/2005/8/layout/radial5"/>
    <dgm:cxn modelId="{DC3DCB26-DF85-4F7A-B91A-C4B558251D68}" type="presParOf" srcId="{D1B69F30-103B-443A-8681-467009B25792}" destId="{A6027113-9F5A-42F8-BF48-5AFF4EC59E99}" srcOrd="0" destOrd="0" presId="urn:microsoft.com/office/officeart/2005/8/layout/radial5"/>
    <dgm:cxn modelId="{96E14595-44F8-4996-87E4-D2AB19720314}" type="presParOf" srcId="{C2D2AEED-3BE3-48DB-94DF-DC483DEAB760}" destId="{0611FA3C-1BD5-49FB-BFF8-03C729E74918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B486E7-A0E3-400D-91F2-75808E59A21F}" type="doc">
      <dgm:prSet loTypeId="urn:microsoft.com/office/officeart/2005/8/layout/pyramid1" loCatId="pyramid" qsTypeId="urn:microsoft.com/office/officeart/2005/8/quickstyle/simple4" qsCatId="simple" csTypeId="urn:microsoft.com/office/officeart/2005/8/colors/accent1_2" csCatId="accent1" phldr="1"/>
      <dgm:spPr/>
    </dgm:pt>
    <dgm:pt modelId="{2F71DB0E-53B9-44E2-9AB3-6A1D9D51C615}">
      <dgm:prSet phldrT="[Text]" custT="1"/>
      <dgm:spPr/>
      <dgm:t>
        <a:bodyPr/>
        <a:lstStyle/>
        <a:p>
          <a:r>
            <a:rPr lang="en-US" sz="2800" dirty="0"/>
            <a:t>110</a:t>
          </a:r>
        </a:p>
      </dgm:t>
    </dgm:pt>
    <dgm:pt modelId="{89C185CB-0463-4AD9-A39E-5C037C9F4D57}" type="parTrans" cxnId="{8944877D-C610-4B03-A8FF-5527C8134A11}">
      <dgm:prSet/>
      <dgm:spPr/>
      <dgm:t>
        <a:bodyPr/>
        <a:lstStyle/>
        <a:p>
          <a:endParaRPr lang="en-US"/>
        </a:p>
      </dgm:t>
    </dgm:pt>
    <dgm:pt modelId="{36FA1EB6-97A2-4E76-92B2-E34188CAAE6D}" type="sibTrans" cxnId="{8944877D-C610-4B03-A8FF-5527C8134A11}">
      <dgm:prSet/>
      <dgm:spPr/>
      <dgm:t>
        <a:bodyPr/>
        <a:lstStyle/>
        <a:p>
          <a:endParaRPr lang="en-US"/>
        </a:p>
      </dgm:t>
    </dgm:pt>
    <dgm:pt modelId="{2018B1E7-17CF-40D0-AA2E-DE2D1EA09AB6}">
      <dgm:prSet phldrT="[Text]"/>
      <dgm:spPr/>
      <dgm:t>
        <a:bodyPr/>
        <a:lstStyle/>
        <a:p>
          <a:r>
            <a:rPr lang="en-US" dirty="0"/>
            <a:t>107</a:t>
          </a:r>
        </a:p>
      </dgm:t>
    </dgm:pt>
    <dgm:pt modelId="{B23EE685-C27A-4CC4-B9E0-CCBFF82A915E}" type="sibTrans" cxnId="{4DBBBA7E-0FF4-4F1E-8732-900ACDE85BB7}">
      <dgm:prSet/>
      <dgm:spPr/>
      <dgm:t>
        <a:bodyPr/>
        <a:lstStyle/>
        <a:p>
          <a:endParaRPr lang="en-US"/>
        </a:p>
      </dgm:t>
    </dgm:pt>
    <dgm:pt modelId="{FF9B5359-7CA5-4CC1-AEB3-3F08646F5F0C}" type="parTrans" cxnId="{4DBBBA7E-0FF4-4F1E-8732-900ACDE85BB7}">
      <dgm:prSet/>
      <dgm:spPr/>
      <dgm:t>
        <a:bodyPr/>
        <a:lstStyle/>
        <a:p>
          <a:endParaRPr lang="en-US"/>
        </a:p>
      </dgm:t>
    </dgm:pt>
    <dgm:pt modelId="{955C5B73-0BA5-43F0-B1B9-1495AF42D437}">
      <dgm:prSet phldrT="[Text]" custT="1"/>
      <dgm:spPr/>
      <dgm:t>
        <a:bodyPr/>
        <a:lstStyle/>
        <a:p>
          <a:r>
            <a:rPr lang="en-US" sz="5400" dirty="0"/>
            <a:t>108</a:t>
          </a:r>
        </a:p>
      </dgm:t>
    </dgm:pt>
    <dgm:pt modelId="{120866EC-BAEA-4F55-8146-7A16496C092F}" type="sibTrans" cxnId="{38520FD6-8B60-4411-8567-A36B8DA010DD}">
      <dgm:prSet/>
      <dgm:spPr/>
      <dgm:t>
        <a:bodyPr/>
        <a:lstStyle/>
        <a:p>
          <a:endParaRPr lang="en-US"/>
        </a:p>
      </dgm:t>
    </dgm:pt>
    <dgm:pt modelId="{730733D7-0465-48D2-BBD1-F96547F8B6D7}" type="parTrans" cxnId="{38520FD6-8B60-4411-8567-A36B8DA010DD}">
      <dgm:prSet/>
      <dgm:spPr/>
      <dgm:t>
        <a:bodyPr/>
        <a:lstStyle/>
        <a:p>
          <a:endParaRPr lang="en-US"/>
        </a:p>
      </dgm:t>
    </dgm:pt>
    <dgm:pt modelId="{D6B02C4E-D1D3-4461-8F46-666BAC457F1E}">
      <dgm:prSet phldrT="[Text]" custT="1"/>
      <dgm:spPr/>
      <dgm:t>
        <a:bodyPr/>
        <a:lstStyle/>
        <a:p>
          <a:r>
            <a:rPr lang="en-US" sz="4000" dirty="0"/>
            <a:t>109</a:t>
          </a:r>
          <a:endParaRPr lang="en-US" sz="6300" dirty="0"/>
        </a:p>
      </dgm:t>
    </dgm:pt>
    <dgm:pt modelId="{B9CFB32E-A420-4E9D-B208-C3A1E9FCBC1B}" type="sibTrans" cxnId="{39C5BCE5-7DC6-4EFB-8B37-E7360D38822D}">
      <dgm:prSet/>
      <dgm:spPr/>
      <dgm:t>
        <a:bodyPr/>
        <a:lstStyle/>
        <a:p>
          <a:endParaRPr lang="en-US"/>
        </a:p>
      </dgm:t>
    </dgm:pt>
    <dgm:pt modelId="{7103F32F-C33C-4726-9B21-0F3BA73AFDBD}" type="parTrans" cxnId="{39C5BCE5-7DC6-4EFB-8B37-E7360D38822D}">
      <dgm:prSet/>
      <dgm:spPr/>
      <dgm:t>
        <a:bodyPr/>
        <a:lstStyle/>
        <a:p>
          <a:endParaRPr lang="en-US"/>
        </a:p>
      </dgm:t>
    </dgm:pt>
    <dgm:pt modelId="{382BE358-1148-4B07-8CAA-806BB1ABA87F}" type="pres">
      <dgm:prSet presAssocID="{55B486E7-A0E3-400D-91F2-75808E59A21F}" presName="Name0" presStyleCnt="0">
        <dgm:presLayoutVars>
          <dgm:dir/>
          <dgm:animLvl val="lvl"/>
          <dgm:resizeHandles val="exact"/>
        </dgm:presLayoutVars>
      </dgm:prSet>
      <dgm:spPr/>
    </dgm:pt>
    <dgm:pt modelId="{143AE799-DA49-42A2-BDFC-706BE8525258}" type="pres">
      <dgm:prSet presAssocID="{2F71DB0E-53B9-44E2-9AB3-6A1D9D51C615}" presName="Name8" presStyleCnt="0"/>
      <dgm:spPr/>
    </dgm:pt>
    <dgm:pt modelId="{B85EFA8C-DC50-4987-A43A-C16F33273D38}" type="pres">
      <dgm:prSet presAssocID="{2F71DB0E-53B9-44E2-9AB3-6A1D9D51C615}" presName="level" presStyleLbl="node1" presStyleIdx="0" presStyleCnt="4">
        <dgm:presLayoutVars>
          <dgm:chMax val="1"/>
          <dgm:bulletEnabled val="1"/>
        </dgm:presLayoutVars>
      </dgm:prSet>
      <dgm:spPr/>
    </dgm:pt>
    <dgm:pt modelId="{D2C9D7E9-1615-4C6B-824F-A4FB4C183C17}" type="pres">
      <dgm:prSet presAssocID="{2F71DB0E-53B9-44E2-9AB3-6A1D9D51C61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DAB9577-6652-4D87-B9BE-99C2AC23F085}" type="pres">
      <dgm:prSet presAssocID="{D6B02C4E-D1D3-4461-8F46-666BAC457F1E}" presName="Name8" presStyleCnt="0"/>
      <dgm:spPr/>
    </dgm:pt>
    <dgm:pt modelId="{9DC1E17D-849F-4EE3-9400-17D7F06F684D}" type="pres">
      <dgm:prSet presAssocID="{D6B02C4E-D1D3-4461-8F46-666BAC457F1E}" presName="level" presStyleLbl="node1" presStyleIdx="1" presStyleCnt="4">
        <dgm:presLayoutVars>
          <dgm:chMax val="1"/>
          <dgm:bulletEnabled val="1"/>
        </dgm:presLayoutVars>
      </dgm:prSet>
      <dgm:spPr/>
    </dgm:pt>
    <dgm:pt modelId="{DDB8C63E-D868-4855-A4A7-54D6872B048D}" type="pres">
      <dgm:prSet presAssocID="{D6B02C4E-D1D3-4461-8F46-666BAC457F1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EEE5946-8C46-43F6-9AE4-E609D5B8B106}" type="pres">
      <dgm:prSet presAssocID="{955C5B73-0BA5-43F0-B1B9-1495AF42D437}" presName="Name8" presStyleCnt="0"/>
      <dgm:spPr/>
    </dgm:pt>
    <dgm:pt modelId="{0166001D-9C42-4D56-B9D5-283750167E17}" type="pres">
      <dgm:prSet presAssocID="{955C5B73-0BA5-43F0-B1B9-1495AF42D437}" presName="level" presStyleLbl="node1" presStyleIdx="2" presStyleCnt="4">
        <dgm:presLayoutVars>
          <dgm:chMax val="1"/>
          <dgm:bulletEnabled val="1"/>
        </dgm:presLayoutVars>
      </dgm:prSet>
      <dgm:spPr/>
    </dgm:pt>
    <dgm:pt modelId="{87A42174-2E90-45A2-B702-6E09499D4CB5}" type="pres">
      <dgm:prSet presAssocID="{955C5B73-0BA5-43F0-B1B9-1495AF42D43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6093074-6C62-4E14-94AC-ADD4C62BEED4}" type="pres">
      <dgm:prSet presAssocID="{2018B1E7-17CF-40D0-AA2E-DE2D1EA09AB6}" presName="Name8" presStyleCnt="0"/>
      <dgm:spPr/>
    </dgm:pt>
    <dgm:pt modelId="{7B4484D7-1E3D-4107-8CDC-80096BE986F7}" type="pres">
      <dgm:prSet presAssocID="{2018B1E7-17CF-40D0-AA2E-DE2D1EA09AB6}" presName="level" presStyleLbl="node1" presStyleIdx="3" presStyleCnt="4" custLinFactNeighborX="4" custLinFactNeighborY="3683">
        <dgm:presLayoutVars>
          <dgm:chMax val="1"/>
          <dgm:bulletEnabled val="1"/>
        </dgm:presLayoutVars>
      </dgm:prSet>
      <dgm:spPr/>
    </dgm:pt>
    <dgm:pt modelId="{58203280-BB58-47CF-9861-97C3C0F7ADD6}" type="pres">
      <dgm:prSet presAssocID="{2018B1E7-17CF-40D0-AA2E-DE2D1EA09AB6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A99B00B-1B31-45E7-9656-37EB5579F984}" type="presOf" srcId="{2F71DB0E-53B9-44E2-9AB3-6A1D9D51C615}" destId="{D2C9D7E9-1615-4C6B-824F-A4FB4C183C17}" srcOrd="1" destOrd="0" presId="urn:microsoft.com/office/officeart/2005/8/layout/pyramid1"/>
    <dgm:cxn modelId="{64BD4F16-8F8B-4EE4-AD78-0D5BC75B0C1E}" type="presOf" srcId="{2018B1E7-17CF-40D0-AA2E-DE2D1EA09AB6}" destId="{58203280-BB58-47CF-9861-97C3C0F7ADD6}" srcOrd="1" destOrd="0" presId="urn:microsoft.com/office/officeart/2005/8/layout/pyramid1"/>
    <dgm:cxn modelId="{CB6BD21B-0020-4AA9-831A-D2D9C0BE97D7}" type="presOf" srcId="{55B486E7-A0E3-400D-91F2-75808E59A21F}" destId="{382BE358-1148-4B07-8CAA-806BB1ABA87F}" srcOrd="0" destOrd="0" presId="urn:microsoft.com/office/officeart/2005/8/layout/pyramid1"/>
    <dgm:cxn modelId="{61A9A81D-7280-4A23-BE51-3E8F86D09157}" type="presOf" srcId="{D6B02C4E-D1D3-4461-8F46-666BAC457F1E}" destId="{DDB8C63E-D868-4855-A4A7-54D6872B048D}" srcOrd="1" destOrd="0" presId="urn:microsoft.com/office/officeart/2005/8/layout/pyramid1"/>
    <dgm:cxn modelId="{E377CB2F-6806-42C7-BC1F-E35BAE51D4D0}" type="presOf" srcId="{2018B1E7-17CF-40D0-AA2E-DE2D1EA09AB6}" destId="{7B4484D7-1E3D-4107-8CDC-80096BE986F7}" srcOrd="0" destOrd="0" presId="urn:microsoft.com/office/officeart/2005/8/layout/pyramid1"/>
    <dgm:cxn modelId="{D3E3035B-60DF-4695-9D5A-AE981A26C1E9}" type="presOf" srcId="{955C5B73-0BA5-43F0-B1B9-1495AF42D437}" destId="{0166001D-9C42-4D56-B9D5-283750167E17}" srcOrd="0" destOrd="0" presId="urn:microsoft.com/office/officeart/2005/8/layout/pyramid1"/>
    <dgm:cxn modelId="{0A8E0462-8811-42FD-91F7-173999888628}" type="presOf" srcId="{2F71DB0E-53B9-44E2-9AB3-6A1D9D51C615}" destId="{B85EFA8C-DC50-4987-A43A-C16F33273D38}" srcOrd="0" destOrd="0" presId="urn:microsoft.com/office/officeart/2005/8/layout/pyramid1"/>
    <dgm:cxn modelId="{8944877D-C610-4B03-A8FF-5527C8134A11}" srcId="{55B486E7-A0E3-400D-91F2-75808E59A21F}" destId="{2F71DB0E-53B9-44E2-9AB3-6A1D9D51C615}" srcOrd="0" destOrd="0" parTransId="{89C185CB-0463-4AD9-A39E-5C037C9F4D57}" sibTransId="{36FA1EB6-97A2-4E76-92B2-E34188CAAE6D}"/>
    <dgm:cxn modelId="{4DBBBA7E-0FF4-4F1E-8732-900ACDE85BB7}" srcId="{55B486E7-A0E3-400D-91F2-75808E59A21F}" destId="{2018B1E7-17CF-40D0-AA2E-DE2D1EA09AB6}" srcOrd="3" destOrd="0" parTransId="{FF9B5359-7CA5-4CC1-AEB3-3F08646F5F0C}" sibTransId="{B23EE685-C27A-4CC4-B9E0-CCBFF82A915E}"/>
    <dgm:cxn modelId="{EDC938A5-B91A-4495-ABBB-1DF1506D82B8}" type="presOf" srcId="{D6B02C4E-D1D3-4461-8F46-666BAC457F1E}" destId="{9DC1E17D-849F-4EE3-9400-17D7F06F684D}" srcOrd="0" destOrd="0" presId="urn:microsoft.com/office/officeart/2005/8/layout/pyramid1"/>
    <dgm:cxn modelId="{38520FD6-8B60-4411-8567-A36B8DA010DD}" srcId="{55B486E7-A0E3-400D-91F2-75808E59A21F}" destId="{955C5B73-0BA5-43F0-B1B9-1495AF42D437}" srcOrd="2" destOrd="0" parTransId="{730733D7-0465-48D2-BBD1-F96547F8B6D7}" sibTransId="{120866EC-BAEA-4F55-8146-7A16496C092F}"/>
    <dgm:cxn modelId="{39C5BCE5-7DC6-4EFB-8B37-E7360D38822D}" srcId="{55B486E7-A0E3-400D-91F2-75808E59A21F}" destId="{D6B02C4E-D1D3-4461-8F46-666BAC457F1E}" srcOrd="1" destOrd="0" parTransId="{7103F32F-C33C-4726-9B21-0F3BA73AFDBD}" sibTransId="{B9CFB32E-A420-4E9D-B208-C3A1E9FCBC1B}"/>
    <dgm:cxn modelId="{ACD882F7-14C9-45D0-836F-5E5297B5FCE4}" type="presOf" srcId="{955C5B73-0BA5-43F0-B1B9-1495AF42D437}" destId="{87A42174-2E90-45A2-B702-6E09499D4CB5}" srcOrd="1" destOrd="0" presId="urn:microsoft.com/office/officeart/2005/8/layout/pyramid1"/>
    <dgm:cxn modelId="{08CC98C9-BD1B-404F-AB93-319AF77D461A}" type="presParOf" srcId="{382BE358-1148-4B07-8CAA-806BB1ABA87F}" destId="{143AE799-DA49-42A2-BDFC-706BE8525258}" srcOrd="0" destOrd="0" presId="urn:microsoft.com/office/officeart/2005/8/layout/pyramid1"/>
    <dgm:cxn modelId="{EC35EFD6-5E51-45BE-A740-AAFC94B65D12}" type="presParOf" srcId="{143AE799-DA49-42A2-BDFC-706BE8525258}" destId="{B85EFA8C-DC50-4987-A43A-C16F33273D38}" srcOrd="0" destOrd="0" presId="urn:microsoft.com/office/officeart/2005/8/layout/pyramid1"/>
    <dgm:cxn modelId="{6C28FD6C-CE5F-41E7-BA0D-80EB8DBA3C02}" type="presParOf" srcId="{143AE799-DA49-42A2-BDFC-706BE8525258}" destId="{D2C9D7E9-1615-4C6B-824F-A4FB4C183C17}" srcOrd="1" destOrd="0" presId="urn:microsoft.com/office/officeart/2005/8/layout/pyramid1"/>
    <dgm:cxn modelId="{12D25587-1DD7-4B39-AD97-BD5084E3A9B0}" type="presParOf" srcId="{382BE358-1148-4B07-8CAA-806BB1ABA87F}" destId="{DDAB9577-6652-4D87-B9BE-99C2AC23F085}" srcOrd="1" destOrd="0" presId="urn:microsoft.com/office/officeart/2005/8/layout/pyramid1"/>
    <dgm:cxn modelId="{B1D903D3-41A1-4FDB-A4C2-B9DFD2B213AB}" type="presParOf" srcId="{DDAB9577-6652-4D87-B9BE-99C2AC23F085}" destId="{9DC1E17D-849F-4EE3-9400-17D7F06F684D}" srcOrd="0" destOrd="0" presId="urn:microsoft.com/office/officeart/2005/8/layout/pyramid1"/>
    <dgm:cxn modelId="{A75C2444-DC2B-4AFE-BAD3-0FDFAC77C857}" type="presParOf" srcId="{DDAB9577-6652-4D87-B9BE-99C2AC23F085}" destId="{DDB8C63E-D868-4855-A4A7-54D6872B048D}" srcOrd="1" destOrd="0" presId="urn:microsoft.com/office/officeart/2005/8/layout/pyramid1"/>
    <dgm:cxn modelId="{456BEEA3-4B77-41EB-ABE6-150A63E30358}" type="presParOf" srcId="{382BE358-1148-4B07-8CAA-806BB1ABA87F}" destId="{4EEE5946-8C46-43F6-9AE4-E609D5B8B106}" srcOrd="2" destOrd="0" presId="urn:microsoft.com/office/officeart/2005/8/layout/pyramid1"/>
    <dgm:cxn modelId="{095828BD-FFFF-4B8A-AD3B-A25C7A9AF0B1}" type="presParOf" srcId="{4EEE5946-8C46-43F6-9AE4-E609D5B8B106}" destId="{0166001D-9C42-4D56-B9D5-283750167E17}" srcOrd="0" destOrd="0" presId="urn:microsoft.com/office/officeart/2005/8/layout/pyramid1"/>
    <dgm:cxn modelId="{A9452187-E08E-42C8-92F6-AF485E016747}" type="presParOf" srcId="{4EEE5946-8C46-43F6-9AE4-E609D5B8B106}" destId="{87A42174-2E90-45A2-B702-6E09499D4CB5}" srcOrd="1" destOrd="0" presId="urn:microsoft.com/office/officeart/2005/8/layout/pyramid1"/>
    <dgm:cxn modelId="{4A311C63-CB61-4AD3-8067-0ECAD25F90AC}" type="presParOf" srcId="{382BE358-1148-4B07-8CAA-806BB1ABA87F}" destId="{16093074-6C62-4E14-94AC-ADD4C62BEED4}" srcOrd="3" destOrd="0" presId="urn:microsoft.com/office/officeart/2005/8/layout/pyramid1"/>
    <dgm:cxn modelId="{535B8CB1-ACFA-4514-B456-F46CD229AF41}" type="presParOf" srcId="{16093074-6C62-4E14-94AC-ADD4C62BEED4}" destId="{7B4484D7-1E3D-4107-8CDC-80096BE986F7}" srcOrd="0" destOrd="0" presId="urn:microsoft.com/office/officeart/2005/8/layout/pyramid1"/>
    <dgm:cxn modelId="{EF369CD4-2D6D-4DB4-8633-B7D9537EC7DD}" type="presParOf" srcId="{16093074-6C62-4E14-94AC-ADD4C62BEED4}" destId="{58203280-BB58-47CF-9861-97C3C0F7ADD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8DDB59-8C81-40D4-B918-9D743CB7D54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7D7EDC-8A50-4C5C-8D27-F6756744CEC9}">
      <dgm:prSet phldrT="[Text]"/>
      <dgm:spPr/>
      <dgm:t>
        <a:bodyPr/>
        <a:lstStyle/>
        <a:p>
          <a:r>
            <a:rPr lang="en-US" dirty="0"/>
            <a:t>RULE</a:t>
          </a:r>
        </a:p>
      </dgm:t>
    </dgm:pt>
    <dgm:pt modelId="{3BDB6F06-CEF5-483C-9484-87A60892451A}" type="parTrans" cxnId="{D3E8041A-C912-401A-90F3-86EC768DAEAF}">
      <dgm:prSet/>
      <dgm:spPr/>
      <dgm:t>
        <a:bodyPr/>
        <a:lstStyle/>
        <a:p>
          <a:endParaRPr lang="en-US"/>
        </a:p>
      </dgm:t>
    </dgm:pt>
    <dgm:pt modelId="{5D9B1A68-FB35-4F14-87ED-9754A635C1E7}" type="sibTrans" cxnId="{D3E8041A-C912-401A-90F3-86EC768DAEAF}">
      <dgm:prSet/>
      <dgm:spPr/>
      <dgm:t>
        <a:bodyPr/>
        <a:lstStyle/>
        <a:p>
          <a:endParaRPr lang="en-US"/>
        </a:p>
      </dgm:t>
    </dgm:pt>
    <dgm:pt modelId="{E4CDE600-B5DF-4E58-8903-086CA747FB11}">
      <dgm:prSet phldrT="[Text]"/>
      <dgm:spPr/>
      <dgm:t>
        <a:bodyPr/>
        <a:lstStyle/>
        <a:p>
          <a:r>
            <a:rPr lang="en-US" dirty="0"/>
            <a:t>QUALIFICATIONS</a:t>
          </a:r>
        </a:p>
      </dgm:t>
    </dgm:pt>
    <dgm:pt modelId="{5DA55291-9F9A-4D77-9CF9-A48E177A3FB8}" type="parTrans" cxnId="{82C8F651-7628-46C3-ADB1-6DDF866A962A}">
      <dgm:prSet/>
      <dgm:spPr/>
      <dgm:t>
        <a:bodyPr/>
        <a:lstStyle/>
        <a:p>
          <a:endParaRPr lang="en-US"/>
        </a:p>
      </dgm:t>
    </dgm:pt>
    <dgm:pt modelId="{B865F26B-3F33-45ED-8845-740BEE95E3C8}" type="sibTrans" cxnId="{82C8F651-7628-46C3-ADB1-6DDF866A962A}">
      <dgm:prSet/>
      <dgm:spPr/>
      <dgm:t>
        <a:bodyPr/>
        <a:lstStyle/>
        <a:p>
          <a:endParaRPr lang="en-US"/>
        </a:p>
      </dgm:t>
    </dgm:pt>
    <dgm:pt modelId="{E39D207F-2657-4FFC-8F5E-7505916DD515}">
      <dgm:prSet phldrT="[Text]"/>
      <dgm:spPr/>
      <dgm:t>
        <a:bodyPr/>
        <a:lstStyle/>
        <a:p>
          <a:r>
            <a:rPr lang="en-US" b="1" dirty="0"/>
            <a:t>Use/Transmission</a:t>
          </a:r>
        </a:p>
      </dgm:t>
    </dgm:pt>
    <dgm:pt modelId="{1A397C28-1531-484A-8AC0-715968A14E6E}" type="parTrans" cxnId="{22F781E1-68F3-476F-8926-079DB44A8972}">
      <dgm:prSet/>
      <dgm:spPr/>
      <dgm:t>
        <a:bodyPr/>
        <a:lstStyle/>
        <a:p>
          <a:endParaRPr lang="en-US"/>
        </a:p>
      </dgm:t>
    </dgm:pt>
    <dgm:pt modelId="{304B00D2-0408-40DD-AE98-900913D96C36}" type="sibTrans" cxnId="{22F781E1-68F3-476F-8926-079DB44A8972}">
      <dgm:prSet/>
      <dgm:spPr/>
      <dgm:t>
        <a:bodyPr/>
        <a:lstStyle/>
        <a:p>
          <a:endParaRPr lang="en-US"/>
        </a:p>
      </dgm:t>
    </dgm:pt>
    <dgm:pt modelId="{1F49D70C-F27E-4F4A-91BD-4EFCE4C5C6DE}">
      <dgm:prSet/>
      <dgm:spPr/>
      <dgm:t>
        <a:bodyPr/>
        <a:lstStyle/>
        <a:p>
          <a:r>
            <a:rPr lang="en-US" b="1" dirty="0"/>
            <a:t>No copyright infringement for:</a:t>
          </a:r>
        </a:p>
      </dgm:t>
    </dgm:pt>
    <dgm:pt modelId="{5C242E8D-ABF9-4CA4-8FC9-852A457B9FEF}" type="parTrans" cxnId="{65FBFAE3-7C7A-4AC0-8E18-7DB95E09D5FF}">
      <dgm:prSet/>
      <dgm:spPr/>
      <dgm:t>
        <a:bodyPr/>
        <a:lstStyle/>
        <a:p>
          <a:endParaRPr lang="en-US"/>
        </a:p>
      </dgm:t>
    </dgm:pt>
    <dgm:pt modelId="{8C742334-8C56-425D-8E54-612964A2659B}" type="sibTrans" cxnId="{65FBFAE3-7C7A-4AC0-8E18-7DB95E09D5FF}">
      <dgm:prSet/>
      <dgm:spPr/>
      <dgm:t>
        <a:bodyPr/>
        <a:lstStyle/>
        <a:p>
          <a:endParaRPr lang="en-US"/>
        </a:p>
      </dgm:t>
    </dgm:pt>
    <dgm:pt modelId="{3A7BB434-2AAD-43B0-868E-476AB5997302}">
      <dgm:prSet/>
      <dgm:spPr/>
      <dgm:t>
        <a:bodyPr/>
        <a:lstStyle/>
        <a:p>
          <a:r>
            <a:rPr lang="en-US" dirty="0"/>
            <a:t>Performing nondramatic literary works.</a:t>
          </a:r>
        </a:p>
      </dgm:t>
    </dgm:pt>
    <dgm:pt modelId="{4AD18989-6AFD-40A7-91D9-9F37CE57770D}" type="parTrans" cxnId="{B5B8EF57-B0EB-46D1-9A05-CF388543249B}">
      <dgm:prSet/>
      <dgm:spPr/>
      <dgm:t>
        <a:bodyPr/>
        <a:lstStyle/>
        <a:p>
          <a:endParaRPr lang="en-US"/>
        </a:p>
      </dgm:t>
    </dgm:pt>
    <dgm:pt modelId="{4FF54970-0AC0-4675-9BD3-F5A2797529D5}" type="sibTrans" cxnId="{B5B8EF57-B0EB-46D1-9A05-CF388543249B}">
      <dgm:prSet/>
      <dgm:spPr/>
      <dgm:t>
        <a:bodyPr/>
        <a:lstStyle/>
        <a:p>
          <a:endParaRPr lang="en-US"/>
        </a:p>
      </dgm:t>
    </dgm:pt>
    <dgm:pt modelId="{746F84EB-6CC5-4A08-87D5-D89F2040B975}">
      <dgm:prSet/>
      <dgm:spPr/>
      <dgm:t>
        <a:bodyPr/>
        <a:lstStyle/>
        <a:p>
          <a:r>
            <a:rPr lang="en-US" dirty="0"/>
            <a:t>Performing nondramatic musical works.</a:t>
          </a:r>
        </a:p>
      </dgm:t>
    </dgm:pt>
    <dgm:pt modelId="{63322AED-9CD2-492B-AB4D-6054BA742C4D}" type="parTrans" cxnId="{685CFC77-BFDA-4394-ADFC-889AEA9EDF63}">
      <dgm:prSet/>
      <dgm:spPr/>
      <dgm:t>
        <a:bodyPr/>
        <a:lstStyle/>
        <a:p>
          <a:endParaRPr lang="en-US"/>
        </a:p>
      </dgm:t>
    </dgm:pt>
    <dgm:pt modelId="{A2A12C3A-DB54-4920-B8EB-AE445F27CF62}" type="sibTrans" cxnId="{685CFC77-BFDA-4394-ADFC-889AEA9EDF63}">
      <dgm:prSet/>
      <dgm:spPr/>
      <dgm:t>
        <a:bodyPr/>
        <a:lstStyle/>
        <a:p>
          <a:endParaRPr lang="en-US"/>
        </a:p>
      </dgm:t>
    </dgm:pt>
    <dgm:pt modelId="{4D590045-6570-49BE-9C42-9F27E6ECF958}">
      <dgm:prSet/>
      <dgm:spPr/>
      <dgm:t>
        <a:bodyPr/>
        <a:lstStyle/>
        <a:p>
          <a:r>
            <a:rPr lang="en-US" dirty="0"/>
            <a:t>Performing limited portions of other works.</a:t>
          </a:r>
        </a:p>
      </dgm:t>
    </dgm:pt>
    <dgm:pt modelId="{81B00ECB-466A-4A7A-AA53-48CA211C4189}" type="parTrans" cxnId="{61F04F5B-811B-4D2F-B665-737A7EF70581}">
      <dgm:prSet/>
      <dgm:spPr/>
      <dgm:t>
        <a:bodyPr/>
        <a:lstStyle/>
        <a:p>
          <a:endParaRPr lang="en-US"/>
        </a:p>
      </dgm:t>
    </dgm:pt>
    <dgm:pt modelId="{14E05E6B-7617-43B5-84C5-6BF64D31CC19}" type="sibTrans" cxnId="{61F04F5B-811B-4D2F-B665-737A7EF70581}">
      <dgm:prSet/>
      <dgm:spPr/>
      <dgm:t>
        <a:bodyPr/>
        <a:lstStyle/>
        <a:p>
          <a:endParaRPr lang="en-US"/>
        </a:p>
      </dgm:t>
    </dgm:pt>
    <dgm:pt modelId="{5F6A83F6-384A-4302-AFC2-A1C7CC6411FE}">
      <dgm:prSet/>
      <dgm:spPr/>
      <dgm:t>
        <a:bodyPr/>
        <a:lstStyle/>
        <a:p>
          <a:r>
            <a:rPr lang="en-US" dirty="0"/>
            <a:t>Displaying same amount that would be shown in the classroom.</a:t>
          </a:r>
        </a:p>
      </dgm:t>
    </dgm:pt>
    <dgm:pt modelId="{8ABC7212-461D-4793-A09C-621F98E036F7}" type="parTrans" cxnId="{10545BC1-E6E5-4A00-BE01-60FEC0C5FD4A}">
      <dgm:prSet/>
      <dgm:spPr/>
      <dgm:t>
        <a:bodyPr/>
        <a:lstStyle/>
        <a:p>
          <a:endParaRPr lang="en-US"/>
        </a:p>
      </dgm:t>
    </dgm:pt>
    <dgm:pt modelId="{7CF147DD-477F-4446-B27E-B62C44FC5146}" type="sibTrans" cxnId="{10545BC1-E6E5-4A00-BE01-60FEC0C5FD4A}">
      <dgm:prSet/>
      <dgm:spPr/>
      <dgm:t>
        <a:bodyPr/>
        <a:lstStyle/>
        <a:p>
          <a:endParaRPr lang="en-US"/>
        </a:p>
      </dgm:t>
    </dgm:pt>
    <dgm:pt modelId="{03441D11-C42D-4E70-87ED-8120CCC5964A}">
      <dgm:prSet phldrT="[Text]"/>
      <dgm:spPr/>
      <dgm:t>
        <a:bodyPr/>
        <a:lstStyle/>
        <a:p>
          <a:r>
            <a:rPr lang="en-US" dirty="0"/>
            <a:t>Is supervised and core part of regularly offered class.</a:t>
          </a:r>
        </a:p>
      </dgm:t>
    </dgm:pt>
    <dgm:pt modelId="{3ED5EA7F-BC05-4C48-82D9-379C22C20746}" type="parTrans" cxnId="{6F6590F3-4748-41DE-9EBE-B80F632B348A}">
      <dgm:prSet/>
      <dgm:spPr/>
      <dgm:t>
        <a:bodyPr/>
        <a:lstStyle/>
        <a:p>
          <a:endParaRPr lang="en-US"/>
        </a:p>
      </dgm:t>
    </dgm:pt>
    <dgm:pt modelId="{3149E5FA-B12F-4299-81E6-15DBB553D275}" type="sibTrans" cxnId="{6F6590F3-4748-41DE-9EBE-B80F632B348A}">
      <dgm:prSet/>
      <dgm:spPr/>
      <dgm:t>
        <a:bodyPr/>
        <a:lstStyle/>
        <a:p>
          <a:endParaRPr lang="en-US"/>
        </a:p>
      </dgm:t>
    </dgm:pt>
    <dgm:pt modelId="{D94D47CA-292F-496A-9C62-9D90684552D2}">
      <dgm:prSet phldrT="[Text]"/>
      <dgm:spPr/>
      <dgm:t>
        <a:bodyPr/>
        <a:lstStyle/>
        <a:p>
          <a:r>
            <a:rPr lang="en-US" dirty="0"/>
            <a:t>Directly related and assists the instructional content.</a:t>
          </a:r>
        </a:p>
      </dgm:t>
    </dgm:pt>
    <dgm:pt modelId="{B702CCE6-0347-47B9-9609-A54FEC3C1E8F}" type="parTrans" cxnId="{989AF067-3711-4871-AB73-EA3C7DA8147D}">
      <dgm:prSet/>
      <dgm:spPr/>
      <dgm:t>
        <a:bodyPr/>
        <a:lstStyle/>
        <a:p>
          <a:endParaRPr lang="en-US"/>
        </a:p>
      </dgm:t>
    </dgm:pt>
    <dgm:pt modelId="{56522983-AE5F-4100-B7B0-EC854BC26A7D}" type="sibTrans" cxnId="{989AF067-3711-4871-AB73-EA3C7DA8147D}">
      <dgm:prSet/>
      <dgm:spPr/>
      <dgm:t>
        <a:bodyPr/>
        <a:lstStyle/>
        <a:p>
          <a:endParaRPr lang="en-US"/>
        </a:p>
      </dgm:t>
    </dgm:pt>
    <dgm:pt modelId="{16CDDC20-A949-417F-BE1E-29F55F787DFF}">
      <dgm:prSet phldrT="[Text]"/>
      <dgm:spPr/>
      <dgm:t>
        <a:bodyPr/>
        <a:lstStyle/>
        <a:p>
          <a:r>
            <a:rPr lang="en-US" dirty="0"/>
            <a:t>Transmission made for and limited to students in class</a:t>
          </a:r>
        </a:p>
      </dgm:t>
    </dgm:pt>
    <dgm:pt modelId="{45ED1F98-7977-4654-9E85-1BBBC520F7CF}" type="parTrans" cxnId="{736B8CFA-4758-406F-92D4-BBF542DC18DC}">
      <dgm:prSet/>
      <dgm:spPr/>
      <dgm:t>
        <a:bodyPr/>
        <a:lstStyle/>
        <a:p>
          <a:endParaRPr lang="en-US"/>
        </a:p>
      </dgm:t>
    </dgm:pt>
    <dgm:pt modelId="{540D2DD6-07C5-4B49-A984-C55621321BDA}" type="sibTrans" cxnId="{736B8CFA-4758-406F-92D4-BBF542DC18DC}">
      <dgm:prSet/>
      <dgm:spPr/>
      <dgm:t>
        <a:bodyPr/>
        <a:lstStyle/>
        <a:p>
          <a:endParaRPr lang="en-US"/>
        </a:p>
      </dgm:t>
    </dgm:pt>
    <dgm:pt modelId="{A1D1FD85-229F-4DEB-8966-19774B60EF5F}">
      <dgm:prSet phldrT="[Text]"/>
      <dgm:spPr/>
      <dgm:t>
        <a:bodyPr/>
        <a:lstStyle/>
        <a:p>
          <a:r>
            <a:rPr lang="en-US" b="1" dirty="0"/>
            <a:t>Transmitting School (Must be accredited &amp; nonprofit)</a:t>
          </a:r>
        </a:p>
      </dgm:t>
    </dgm:pt>
    <dgm:pt modelId="{88C772B3-8012-452E-A3D3-B90FB348836E}" type="parTrans" cxnId="{11C37764-225E-4E4A-8928-1EBA6B6A469D}">
      <dgm:prSet/>
      <dgm:spPr/>
      <dgm:t>
        <a:bodyPr/>
        <a:lstStyle/>
        <a:p>
          <a:endParaRPr lang="en-US"/>
        </a:p>
      </dgm:t>
    </dgm:pt>
    <dgm:pt modelId="{CAB65ECD-68C9-4487-B8D5-8DF0F7E06666}" type="sibTrans" cxnId="{11C37764-225E-4E4A-8928-1EBA6B6A469D}">
      <dgm:prSet/>
      <dgm:spPr/>
      <dgm:t>
        <a:bodyPr/>
        <a:lstStyle/>
        <a:p>
          <a:endParaRPr lang="en-US"/>
        </a:p>
      </dgm:t>
    </dgm:pt>
    <dgm:pt modelId="{4DDB1E8B-94E0-4EC6-95B4-FF95B755CCF7}">
      <dgm:prSet phldrT="[Text]"/>
      <dgm:spPr/>
      <dgm:t>
        <a:bodyPr/>
        <a:lstStyle/>
        <a:p>
          <a:r>
            <a:rPr lang="en-US" dirty="0"/>
            <a:t>Institutes copyright policies</a:t>
          </a:r>
        </a:p>
      </dgm:t>
    </dgm:pt>
    <dgm:pt modelId="{68C25F08-F445-48CB-B0B9-6C825CD0310A}" type="parTrans" cxnId="{7A94B1D5-87D2-408F-9C3D-02913E2A7C20}">
      <dgm:prSet/>
      <dgm:spPr/>
      <dgm:t>
        <a:bodyPr/>
        <a:lstStyle/>
        <a:p>
          <a:endParaRPr lang="en-US"/>
        </a:p>
      </dgm:t>
    </dgm:pt>
    <dgm:pt modelId="{320AF4C6-167D-4D48-9B46-6D6021B414CC}" type="sibTrans" cxnId="{7A94B1D5-87D2-408F-9C3D-02913E2A7C20}">
      <dgm:prSet/>
      <dgm:spPr/>
      <dgm:t>
        <a:bodyPr/>
        <a:lstStyle/>
        <a:p>
          <a:endParaRPr lang="en-US"/>
        </a:p>
      </dgm:t>
    </dgm:pt>
    <dgm:pt modelId="{51935923-96AD-4673-A0DC-AFB8958FF20C}">
      <dgm:prSet phldrT="[Text]"/>
      <dgm:spPr/>
      <dgm:t>
        <a:bodyPr/>
        <a:lstStyle/>
        <a:p>
          <a:r>
            <a:rPr lang="en-US" dirty="0"/>
            <a:t>Promotes copyright compliance</a:t>
          </a:r>
        </a:p>
      </dgm:t>
    </dgm:pt>
    <dgm:pt modelId="{D40F9B1E-3D7D-47E2-BFF6-CB5BC862A32E}" type="parTrans" cxnId="{A86FBE09-0F6C-4EE6-A853-D2780E29CBBC}">
      <dgm:prSet/>
      <dgm:spPr/>
      <dgm:t>
        <a:bodyPr/>
        <a:lstStyle/>
        <a:p>
          <a:endParaRPr lang="en-US"/>
        </a:p>
      </dgm:t>
    </dgm:pt>
    <dgm:pt modelId="{01F48E7B-2D45-47FE-9171-55A97FF4CC97}" type="sibTrans" cxnId="{A86FBE09-0F6C-4EE6-A853-D2780E29CBBC}">
      <dgm:prSet/>
      <dgm:spPr/>
      <dgm:t>
        <a:bodyPr/>
        <a:lstStyle/>
        <a:p>
          <a:endParaRPr lang="en-US"/>
        </a:p>
      </dgm:t>
    </dgm:pt>
    <dgm:pt modelId="{8855397F-5AAB-48FD-875C-932913D7AE41}">
      <dgm:prSet phldrT="[Text]"/>
      <dgm:spPr/>
      <dgm:t>
        <a:bodyPr/>
        <a:lstStyle/>
        <a:p>
          <a:r>
            <a:rPr lang="en-US" dirty="0"/>
            <a:t>Provides notice that materials may be copyrighted</a:t>
          </a:r>
        </a:p>
      </dgm:t>
    </dgm:pt>
    <dgm:pt modelId="{C4DCC62D-A33D-440A-B790-646EC9CB6965}" type="parTrans" cxnId="{2C59E205-10C0-40AB-9DC1-7D57657ABAAB}">
      <dgm:prSet/>
      <dgm:spPr/>
      <dgm:t>
        <a:bodyPr/>
        <a:lstStyle/>
        <a:p>
          <a:endParaRPr lang="en-US"/>
        </a:p>
      </dgm:t>
    </dgm:pt>
    <dgm:pt modelId="{6FA122D4-8158-49C5-94F8-C4FE9986548A}" type="sibTrans" cxnId="{2C59E205-10C0-40AB-9DC1-7D57657ABAAB}">
      <dgm:prSet/>
      <dgm:spPr/>
      <dgm:t>
        <a:bodyPr/>
        <a:lstStyle/>
        <a:p>
          <a:endParaRPr lang="en-US"/>
        </a:p>
      </dgm:t>
    </dgm:pt>
    <dgm:pt modelId="{217A8F17-9C45-4CA7-95DB-6B52B799E224}">
      <dgm:prSet phldrT="[Text]"/>
      <dgm:spPr/>
      <dgm:t>
        <a:bodyPr/>
        <a:lstStyle/>
        <a:p>
          <a:r>
            <a:rPr lang="en-US" dirty="0"/>
            <a:t>Locks digital content to prevent retention or redistribution</a:t>
          </a:r>
        </a:p>
      </dgm:t>
    </dgm:pt>
    <dgm:pt modelId="{3166A9FE-07B7-4C3D-B9A9-F020F489250F}" type="parTrans" cxnId="{6AB621E5-F83E-43B9-AD5F-8D6D5EFCE7E4}">
      <dgm:prSet/>
      <dgm:spPr/>
      <dgm:t>
        <a:bodyPr/>
        <a:lstStyle/>
        <a:p>
          <a:endParaRPr lang="en-US"/>
        </a:p>
      </dgm:t>
    </dgm:pt>
    <dgm:pt modelId="{D5BD090B-B092-4479-9B4A-2ADE379076C5}" type="sibTrans" cxnId="{6AB621E5-F83E-43B9-AD5F-8D6D5EFCE7E4}">
      <dgm:prSet/>
      <dgm:spPr/>
      <dgm:t>
        <a:bodyPr/>
        <a:lstStyle/>
        <a:p>
          <a:endParaRPr lang="en-US"/>
        </a:p>
      </dgm:t>
    </dgm:pt>
    <dgm:pt modelId="{DEC2DDC5-EB99-413F-85F1-ECFD0EE53335}">
      <dgm:prSet phldrT="[Text]"/>
      <dgm:spPr/>
      <dgm:t>
        <a:bodyPr/>
        <a:lstStyle/>
        <a:p>
          <a:r>
            <a:rPr lang="en-US" dirty="0"/>
            <a:t>EXCEPTIONS</a:t>
          </a:r>
        </a:p>
      </dgm:t>
    </dgm:pt>
    <dgm:pt modelId="{27DB470D-B91E-4B0C-BE29-3D172688F365}" type="parTrans" cxnId="{17262648-775A-4B64-A34E-B2E42762EF13}">
      <dgm:prSet/>
      <dgm:spPr/>
      <dgm:t>
        <a:bodyPr/>
        <a:lstStyle/>
        <a:p>
          <a:endParaRPr lang="en-US"/>
        </a:p>
      </dgm:t>
    </dgm:pt>
    <dgm:pt modelId="{C64AA0FD-87F5-47DF-B764-A5A64644F0FB}" type="sibTrans" cxnId="{17262648-775A-4B64-A34E-B2E42762EF13}">
      <dgm:prSet/>
      <dgm:spPr/>
      <dgm:t>
        <a:bodyPr/>
        <a:lstStyle/>
        <a:p>
          <a:endParaRPr lang="en-US"/>
        </a:p>
      </dgm:t>
    </dgm:pt>
    <dgm:pt modelId="{5A427F39-47BD-413A-AB62-679115669527}">
      <dgm:prSet phldrT="[Text]"/>
      <dgm:spPr/>
      <dgm:t>
        <a:bodyPr/>
        <a:lstStyle/>
        <a:p>
          <a:r>
            <a:rPr lang="en-US" dirty="0"/>
            <a:t>TEACH does not apply to distance education materials</a:t>
          </a:r>
        </a:p>
      </dgm:t>
    </dgm:pt>
    <dgm:pt modelId="{B0BBFF22-E755-4F01-9CEB-BAF3E8C0612E}" type="parTrans" cxnId="{157E9C35-3F76-4190-AFC1-2C74106DB889}">
      <dgm:prSet/>
      <dgm:spPr/>
      <dgm:t>
        <a:bodyPr/>
        <a:lstStyle/>
        <a:p>
          <a:endParaRPr lang="en-US"/>
        </a:p>
      </dgm:t>
    </dgm:pt>
    <dgm:pt modelId="{A58A7A93-7422-4689-90CE-420DA2F32782}" type="sibTrans" cxnId="{157E9C35-3F76-4190-AFC1-2C74106DB889}">
      <dgm:prSet/>
      <dgm:spPr/>
      <dgm:t>
        <a:bodyPr/>
        <a:lstStyle/>
        <a:p>
          <a:endParaRPr lang="en-US"/>
        </a:p>
      </dgm:t>
    </dgm:pt>
    <dgm:pt modelId="{59C0C5EE-E93B-44EE-BF68-9C634F9A8579}">
      <dgm:prSet phldrT="[Text]"/>
      <dgm:spPr/>
      <dgm:t>
        <a:bodyPr/>
        <a:lstStyle/>
        <a:p>
          <a:r>
            <a:rPr lang="en-US" dirty="0"/>
            <a:t>Illegally made copies get no protection</a:t>
          </a:r>
        </a:p>
      </dgm:t>
    </dgm:pt>
    <dgm:pt modelId="{D6ADA0F2-DE9D-4759-AE1A-34B28348EBE3}" type="parTrans" cxnId="{AC0EB1C8-28E8-4491-AE2E-58BCD0AB4AC0}">
      <dgm:prSet/>
      <dgm:spPr/>
      <dgm:t>
        <a:bodyPr/>
        <a:lstStyle/>
        <a:p>
          <a:endParaRPr lang="en-US"/>
        </a:p>
      </dgm:t>
    </dgm:pt>
    <dgm:pt modelId="{98362F75-964B-4C31-AEDB-820DE5EC6E24}" type="sibTrans" cxnId="{AC0EB1C8-28E8-4491-AE2E-58BCD0AB4AC0}">
      <dgm:prSet/>
      <dgm:spPr/>
      <dgm:t>
        <a:bodyPr/>
        <a:lstStyle/>
        <a:p>
          <a:endParaRPr lang="en-US"/>
        </a:p>
      </dgm:t>
    </dgm:pt>
    <dgm:pt modelId="{852CEC62-8F4C-4FA2-975D-5937C548D480}" type="pres">
      <dgm:prSet presAssocID="{448DDB59-8C81-40D4-B918-9D743CB7D547}" presName="linear" presStyleCnt="0">
        <dgm:presLayoutVars>
          <dgm:dir/>
          <dgm:animLvl val="lvl"/>
          <dgm:resizeHandles val="exact"/>
        </dgm:presLayoutVars>
      </dgm:prSet>
      <dgm:spPr/>
    </dgm:pt>
    <dgm:pt modelId="{B604BBB0-FF61-49D2-ABB2-0F38A61D8702}" type="pres">
      <dgm:prSet presAssocID="{037D7EDC-8A50-4C5C-8D27-F6756744CEC9}" presName="parentLin" presStyleCnt="0"/>
      <dgm:spPr/>
    </dgm:pt>
    <dgm:pt modelId="{8C484878-0D9F-43A3-907F-426B1B29C112}" type="pres">
      <dgm:prSet presAssocID="{037D7EDC-8A50-4C5C-8D27-F6756744CEC9}" presName="parentLeftMargin" presStyleLbl="node1" presStyleIdx="0" presStyleCnt="3"/>
      <dgm:spPr/>
    </dgm:pt>
    <dgm:pt modelId="{587392F8-DEB3-4C5B-9439-1CA672AD809F}" type="pres">
      <dgm:prSet presAssocID="{037D7EDC-8A50-4C5C-8D27-F6756744CEC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7B05C78-74FC-4B51-A21D-504C795F5BAC}" type="pres">
      <dgm:prSet presAssocID="{037D7EDC-8A50-4C5C-8D27-F6756744CEC9}" presName="negativeSpace" presStyleCnt="0"/>
      <dgm:spPr/>
    </dgm:pt>
    <dgm:pt modelId="{AC9BA65E-CAA1-48C9-928B-755E68B2A966}" type="pres">
      <dgm:prSet presAssocID="{037D7EDC-8A50-4C5C-8D27-F6756744CEC9}" presName="childText" presStyleLbl="conFgAcc1" presStyleIdx="0" presStyleCnt="3">
        <dgm:presLayoutVars>
          <dgm:bulletEnabled val="1"/>
        </dgm:presLayoutVars>
      </dgm:prSet>
      <dgm:spPr/>
    </dgm:pt>
    <dgm:pt modelId="{737FFD15-FC14-4F5F-AB37-407755BF6965}" type="pres">
      <dgm:prSet presAssocID="{5D9B1A68-FB35-4F14-87ED-9754A635C1E7}" presName="spaceBetweenRectangles" presStyleCnt="0"/>
      <dgm:spPr/>
    </dgm:pt>
    <dgm:pt modelId="{A48FEE1E-54ED-44AE-BA4C-F18ADC9B4432}" type="pres">
      <dgm:prSet presAssocID="{E4CDE600-B5DF-4E58-8903-086CA747FB11}" presName="parentLin" presStyleCnt="0"/>
      <dgm:spPr/>
    </dgm:pt>
    <dgm:pt modelId="{E48EBCD6-492C-4E42-856A-3EAE5F944738}" type="pres">
      <dgm:prSet presAssocID="{E4CDE600-B5DF-4E58-8903-086CA747FB11}" presName="parentLeftMargin" presStyleLbl="node1" presStyleIdx="0" presStyleCnt="3"/>
      <dgm:spPr/>
    </dgm:pt>
    <dgm:pt modelId="{33041D3B-6E83-486B-BF47-3CD792554738}" type="pres">
      <dgm:prSet presAssocID="{E4CDE600-B5DF-4E58-8903-086CA747FB1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7BE61ED-6098-42C2-9717-7BAE1E68B2CB}" type="pres">
      <dgm:prSet presAssocID="{E4CDE600-B5DF-4E58-8903-086CA747FB11}" presName="negativeSpace" presStyleCnt="0"/>
      <dgm:spPr/>
    </dgm:pt>
    <dgm:pt modelId="{29C1E813-C83B-42BD-80CA-3C083AFEE0C9}" type="pres">
      <dgm:prSet presAssocID="{E4CDE600-B5DF-4E58-8903-086CA747FB11}" presName="childText" presStyleLbl="conFgAcc1" presStyleIdx="1" presStyleCnt="3">
        <dgm:presLayoutVars>
          <dgm:bulletEnabled val="1"/>
        </dgm:presLayoutVars>
      </dgm:prSet>
      <dgm:spPr/>
    </dgm:pt>
    <dgm:pt modelId="{EB95071C-8606-4DD8-AC61-405CF6B66367}" type="pres">
      <dgm:prSet presAssocID="{B865F26B-3F33-45ED-8845-740BEE95E3C8}" presName="spaceBetweenRectangles" presStyleCnt="0"/>
      <dgm:spPr/>
    </dgm:pt>
    <dgm:pt modelId="{80781D47-8E14-49D0-B0AD-7D9439B83D1E}" type="pres">
      <dgm:prSet presAssocID="{DEC2DDC5-EB99-413F-85F1-ECFD0EE53335}" presName="parentLin" presStyleCnt="0"/>
      <dgm:spPr/>
    </dgm:pt>
    <dgm:pt modelId="{710CD033-DE9E-45C0-8145-9713337868F2}" type="pres">
      <dgm:prSet presAssocID="{DEC2DDC5-EB99-413F-85F1-ECFD0EE53335}" presName="parentLeftMargin" presStyleLbl="node1" presStyleIdx="1" presStyleCnt="3"/>
      <dgm:spPr/>
    </dgm:pt>
    <dgm:pt modelId="{2D79F689-F9DD-4148-82B4-1FFFC7702E0C}" type="pres">
      <dgm:prSet presAssocID="{DEC2DDC5-EB99-413F-85F1-ECFD0EE5333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9DB1612-EA18-4D51-B077-207BE3AC4CE9}" type="pres">
      <dgm:prSet presAssocID="{DEC2DDC5-EB99-413F-85F1-ECFD0EE53335}" presName="negativeSpace" presStyleCnt="0"/>
      <dgm:spPr/>
    </dgm:pt>
    <dgm:pt modelId="{B62F9C5F-CC80-4408-85E5-6A13D83281EB}" type="pres">
      <dgm:prSet presAssocID="{DEC2DDC5-EB99-413F-85F1-ECFD0EE5333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2F12705-47F1-4D0C-A235-D61C19DB0FC9}" type="presOf" srcId="{A1D1FD85-229F-4DEB-8966-19774B60EF5F}" destId="{29C1E813-C83B-42BD-80CA-3C083AFEE0C9}" srcOrd="0" destOrd="4" presId="urn:microsoft.com/office/officeart/2005/8/layout/list1"/>
    <dgm:cxn modelId="{2C59E205-10C0-40AB-9DC1-7D57657ABAAB}" srcId="{A1D1FD85-229F-4DEB-8966-19774B60EF5F}" destId="{8855397F-5AAB-48FD-875C-932913D7AE41}" srcOrd="2" destOrd="0" parTransId="{C4DCC62D-A33D-440A-B790-646EC9CB6965}" sibTransId="{6FA122D4-8158-49C5-94F8-C4FE9986548A}"/>
    <dgm:cxn modelId="{A86FBE09-0F6C-4EE6-A853-D2780E29CBBC}" srcId="{A1D1FD85-229F-4DEB-8966-19774B60EF5F}" destId="{51935923-96AD-4673-A0DC-AFB8958FF20C}" srcOrd="1" destOrd="0" parTransId="{D40F9B1E-3D7D-47E2-BFF6-CB5BC862A32E}" sibTransId="{01F48E7B-2D45-47FE-9171-55A97FF4CC97}"/>
    <dgm:cxn modelId="{D3E8041A-C912-401A-90F3-86EC768DAEAF}" srcId="{448DDB59-8C81-40D4-B918-9D743CB7D547}" destId="{037D7EDC-8A50-4C5C-8D27-F6756744CEC9}" srcOrd="0" destOrd="0" parTransId="{3BDB6F06-CEF5-483C-9484-87A60892451A}" sibTransId="{5D9B1A68-FB35-4F14-87ED-9754A635C1E7}"/>
    <dgm:cxn modelId="{529A941C-5A40-4F84-9B4F-212A6923AB66}" type="presOf" srcId="{5F6A83F6-384A-4302-AFC2-A1C7CC6411FE}" destId="{AC9BA65E-CAA1-48C9-928B-755E68B2A966}" srcOrd="0" destOrd="4" presId="urn:microsoft.com/office/officeart/2005/8/layout/list1"/>
    <dgm:cxn modelId="{2A526123-B8F0-4B9B-9565-146A41721A4C}" type="presOf" srcId="{5A427F39-47BD-413A-AB62-679115669527}" destId="{B62F9C5F-CC80-4408-85E5-6A13D83281EB}" srcOrd="0" destOrd="0" presId="urn:microsoft.com/office/officeart/2005/8/layout/list1"/>
    <dgm:cxn modelId="{92647D24-8BB6-46A8-8966-6BEB005F8887}" type="presOf" srcId="{448DDB59-8C81-40D4-B918-9D743CB7D547}" destId="{852CEC62-8F4C-4FA2-975D-5937C548D480}" srcOrd="0" destOrd="0" presId="urn:microsoft.com/office/officeart/2005/8/layout/list1"/>
    <dgm:cxn modelId="{CE829F24-8478-4CE1-8053-69A11C0E6E15}" type="presOf" srcId="{217A8F17-9C45-4CA7-95DB-6B52B799E224}" destId="{29C1E813-C83B-42BD-80CA-3C083AFEE0C9}" srcOrd="0" destOrd="8" presId="urn:microsoft.com/office/officeart/2005/8/layout/list1"/>
    <dgm:cxn modelId="{157E9C35-3F76-4190-AFC1-2C74106DB889}" srcId="{DEC2DDC5-EB99-413F-85F1-ECFD0EE53335}" destId="{5A427F39-47BD-413A-AB62-679115669527}" srcOrd="0" destOrd="0" parTransId="{B0BBFF22-E755-4F01-9CEB-BAF3E8C0612E}" sibTransId="{A58A7A93-7422-4689-90CE-420DA2F32782}"/>
    <dgm:cxn modelId="{92400838-A302-454D-90BC-A3B17BCC5016}" type="presOf" srcId="{E4CDE600-B5DF-4E58-8903-086CA747FB11}" destId="{33041D3B-6E83-486B-BF47-3CD792554738}" srcOrd="1" destOrd="0" presId="urn:microsoft.com/office/officeart/2005/8/layout/list1"/>
    <dgm:cxn modelId="{61F04F5B-811B-4D2F-B665-737A7EF70581}" srcId="{1F49D70C-F27E-4F4A-91BD-4EFCE4C5C6DE}" destId="{4D590045-6570-49BE-9C42-9F27E6ECF958}" srcOrd="2" destOrd="0" parTransId="{81B00ECB-466A-4A7A-AA53-48CA211C4189}" sibTransId="{14E05E6B-7617-43B5-84C5-6BF64D31CC19}"/>
    <dgm:cxn modelId="{11C37764-225E-4E4A-8928-1EBA6B6A469D}" srcId="{E4CDE600-B5DF-4E58-8903-086CA747FB11}" destId="{A1D1FD85-229F-4DEB-8966-19774B60EF5F}" srcOrd="1" destOrd="0" parTransId="{88C772B3-8012-452E-A3D3-B90FB348836E}" sibTransId="{CAB65ECD-68C9-4487-B8D5-8DF0F7E06666}"/>
    <dgm:cxn modelId="{F7C05766-AFEE-4310-B9A6-03C8462A74F1}" type="presOf" srcId="{03441D11-C42D-4E70-87ED-8120CCC5964A}" destId="{29C1E813-C83B-42BD-80CA-3C083AFEE0C9}" srcOrd="0" destOrd="1" presId="urn:microsoft.com/office/officeart/2005/8/layout/list1"/>
    <dgm:cxn modelId="{989AF067-3711-4871-AB73-EA3C7DA8147D}" srcId="{E39D207F-2657-4FFC-8F5E-7505916DD515}" destId="{D94D47CA-292F-496A-9C62-9D90684552D2}" srcOrd="1" destOrd="0" parTransId="{B702CCE6-0347-47B9-9609-A54FEC3C1E8F}" sibTransId="{56522983-AE5F-4100-B7B0-EC854BC26A7D}"/>
    <dgm:cxn modelId="{ED68F247-3BB4-4D90-B6AE-838D0C9E0DFD}" type="presOf" srcId="{E4CDE600-B5DF-4E58-8903-086CA747FB11}" destId="{E48EBCD6-492C-4E42-856A-3EAE5F944738}" srcOrd="0" destOrd="0" presId="urn:microsoft.com/office/officeart/2005/8/layout/list1"/>
    <dgm:cxn modelId="{17262648-775A-4B64-A34E-B2E42762EF13}" srcId="{448DDB59-8C81-40D4-B918-9D743CB7D547}" destId="{DEC2DDC5-EB99-413F-85F1-ECFD0EE53335}" srcOrd="2" destOrd="0" parTransId="{27DB470D-B91E-4B0C-BE29-3D172688F365}" sibTransId="{C64AA0FD-87F5-47DF-B764-A5A64644F0FB}"/>
    <dgm:cxn modelId="{52F7C068-8860-4A40-AC49-8B4C22826721}" type="presOf" srcId="{16CDDC20-A949-417F-BE1E-29F55F787DFF}" destId="{29C1E813-C83B-42BD-80CA-3C083AFEE0C9}" srcOrd="0" destOrd="3" presId="urn:microsoft.com/office/officeart/2005/8/layout/list1"/>
    <dgm:cxn modelId="{F37D364A-182A-4A6D-83DC-406A9DF30932}" type="presOf" srcId="{1F49D70C-F27E-4F4A-91BD-4EFCE4C5C6DE}" destId="{AC9BA65E-CAA1-48C9-928B-755E68B2A966}" srcOrd="0" destOrd="0" presId="urn:microsoft.com/office/officeart/2005/8/layout/list1"/>
    <dgm:cxn modelId="{EE6A0E4E-1456-4BD7-9706-1D7A408C3C57}" type="presOf" srcId="{037D7EDC-8A50-4C5C-8D27-F6756744CEC9}" destId="{8C484878-0D9F-43A3-907F-426B1B29C112}" srcOrd="0" destOrd="0" presId="urn:microsoft.com/office/officeart/2005/8/layout/list1"/>
    <dgm:cxn modelId="{ADDD9C6E-3EF1-491F-BCF7-40E370016C15}" type="presOf" srcId="{DEC2DDC5-EB99-413F-85F1-ECFD0EE53335}" destId="{710CD033-DE9E-45C0-8145-9713337868F2}" srcOrd="0" destOrd="0" presId="urn:microsoft.com/office/officeart/2005/8/layout/list1"/>
    <dgm:cxn modelId="{82C8F651-7628-46C3-ADB1-6DDF866A962A}" srcId="{448DDB59-8C81-40D4-B918-9D743CB7D547}" destId="{E4CDE600-B5DF-4E58-8903-086CA747FB11}" srcOrd="1" destOrd="0" parTransId="{5DA55291-9F9A-4D77-9CF9-A48E177A3FB8}" sibTransId="{B865F26B-3F33-45ED-8845-740BEE95E3C8}"/>
    <dgm:cxn modelId="{999F1477-08FB-4771-A474-1E23BB724E8C}" type="presOf" srcId="{4D590045-6570-49BE-9C42-9F27E6ECF958}" destId="{AC9BA65E-CAA1-48C9-928B-755E68B2A966}" srcOrd="0" destOrd="3" presId="urn:microsoft.com/office/officeart/2005/8/layout/list1"/>
    <dgm:cxn modelId="{B5B8EF57-B0EB-46D1-9A05-CF388543249B}" srcId="{1F49D70C-F27E-4F4A-91BD-4EFCE4C5C6DE}" destId="{3A7BB434-2AAD-43B0-868E-476AB5997302}" srcOrd="0" destOrd="0" parTransId="{4AD18989-6AFD-40A7-91D9-9F37CE57770D}" sibTransId="{4FF54970-0AC0-4675-9BD3-F5A2797529D5}"/>
    <dgm:cxn modelId="{685CFC77-BFDA-4394-ADFC-889AEA9EDF63}" srcId="{1F49D70C-F27E-4F4A-91BD-4EFCE4C5C6DE}" destId="{746F84EB-6CC5-4A08-87D5-D89F2040B975}" srcOrd="1" destOrd="0" parTransId="{63322AED-9CD2-492B-AB4D-6054BA742C4D}" sibTransId="{A2A12C3A-DB54-4920-B8EB-AE445F27CF62}"/>
    <dgm:cxn modelId="{E149BF5A-70B7-4040-8B4A-719372A3D7B3}" type="presOf" srcId="{746F84EB-6CC5-4A08-87D5-D89F2040B975}" destId="{AC9BA65E-CAA1-48C9-928B-755E68B2A966}" srcOrd="0" destOrd="2" presId="urn:microsoft.com/office/officeart/2005/8/layout/list1"/>
    <dgm:cxn modelId="{B2C65E85-A3DD-49AA-B38C-DA6234C20FC1}" type="presOf" srcId="{8855397F-5AAB-48FD-875C-932913D7AE41}" destId="{29C1E813-C83B-42BD-80CA-3C083AFEE0C9}" srcOrd="0" destOrd="7" presId="urn:microsoft.com/office/officeart/2005/8/layout/list1"/>
    <dgm:cxn modelId="{7D2C688B-9B8F-45E6-A3CD-E20A0D542A6F}" type="presOf" srcId="{E39D207F-2657-4FFC-8F5E-7505916DD515}" destId="{29C1E813-C83B-42BD-80CA-3C083AFEE0C9}" srcOrd="0" destOrd="0" presId="urn:microsoft.com/office/officeart/2005/8/layout/list1"/>
    <dgm:cxn modelId="{7C1C0296-1CFD-4172-9F26-7B4D41D2A115}" type="presOf" srcId="{D94D47CA-292F-496A-9C62-9D90684552D2}" destId="{29C1E813-C83B-42BD-80CA-3C083AFEE0C9}" srcOrd="0" destOrd="2" presId="urn:microsoft.com/office/officeart/2005/8/layout/list1"/>
    <dgm:cxn modelId="{C87016B4-521B-4D7C-A560-75975348CB57}" type="presOf" srcId="{59C0C5EE-E93B-44EE-BF68-9C634F9A8579}" destId="{B62F9C5F-CC80-4408-85E5-6A13D83281EB}" srcOrd="0" destOrd="1" presId="urn:microsoft.com/office/officeart/2005/8/layout/list1"/>
    <dgm:cxn modelId="{2487B2BF-3410-4907-87F1-32AFC05CC1F5}" type="presOf" srcId="{4DDB1E8B-94E0-4EC6-95B4-FF95B755CCF7}" destId="{29C1E813-C83B-42BD-80CA-3C083AFEE0C9}" srcOrd="0" destOrd="5" presId="urn:microsoft.com/office/officeart/2005/8/layout/list1"/>
    <dgm:cxn modelId="{10545BC1-E6E5-4A00-BE01-60FEC0C5FD4A}" srcId="{1F49D70C-F27E-4F4A-91BD-4EFCE4C5C6DE}" destId="{5F6A83F6-384A-4302-AFC2-A1C7CC6411FE}" srcOrd="3" destOrd="0" parTransId="{8ABC7212-461D-4793-A09C-621F98E036F7}" sibTransId="{7CF147DD-477F-4446-B27E-B62C44FC5146}"/>
    <dgm:cxn modelId="{AC0EB1C8-28E8-4491-AE2E-58BCD0AB4AC0}" srcId="{DEC2DDC5-EB99-413F-85F1-ECFD0EE53335}" destId="{59C0C5EE-E93B-44EE-BF68-9C634F9A8579}" srcOrd="1" destOrd="0" parTransId="{D6ADA0F2-DE9D-4759-AE1A-34B28348EBE3}" sibTransId="{98362F75-964B-4C31-AEDB-820DE5EC6E24}"/>
    <dgm:cxn modelId="{D41549C9-4B57-40A9-9A4C-94EC4AD22615}" type="presOf" srcId="{DEC2DDC5-EB99-413F-85F1-ECFD0EE53335}" destId="{2D79F689-F9DD-4148-82B4-1FFFC7702E0C}" srcOrd="1" destOrd="0" presId="urn:microsoft.com/office/officeart/2005/8/layout/list1"/>
    <dgm:cxn modelId="{7A94B1D5-87D2-408F-9C3D-02913E2A7C20}" srcId="{A1D1FD85-229F-4DEB-8966-19774B60EF5F}" destId="{4DDB1E8B-94E0-4EC6-95B4-FF95B755CCF7}" srcOrd="0" destOrd="0" parTransId="{68C25F08-F445-48CB-B0B9-6C825CD0310A}" sibTransId="{320AF4C6-167D-4D48-9B46-6D6021B414CC}"/>
    <dgm:cxn modelId="{417C49DA-179A-490D-94D3-2108AC187D6B}" type="presOf" srcId="{51935923-96AD-4673-A0DC-AFB8958FF20C}" destId="{29C1E813-C83B-42BD-80CA-3C083AFEE0C9}" srcOrd="0" destOrd="6" presId="urn:microsoft.com/office/officeart/2005/8/layout/list1"/>
    <dgm:cxn modelId="{22F781E1-68F3-476F-8926-079DB44A8972}" srcId="{E4CDE600-B5DF-4E58-8903-086CA747FB11}" destId="{E39D207F-2657-4FFC-8F5E-7505916DD515}" srcOrd="0" destOrd="0" parTransId="{1A397C28-1531-484A-8AC0-715968A14E6E}" sibTransId="{304B00D2-0408-40DD-AE98-900913D96C36}"/>
    <dgm:cxn modelId="{65FBFAE3-7C7A-4AC0-8E18-7DB95E09D5FF}" srcId="{037D7EDC-8A50-4C5C-8D27-F6756744CEC9}" destId="{1F49D70C-F27E-4F4A-91BD-4EFCE4C5C6DE}" srcOrd="0" destOrd="0" parTransId="{5C242E8D-ABF9-4CA4-8FC9-852A457B9FEF}" sibTransId="{8C742334-8C56-425D-8E54-612964A2659B}"/>
    <dgm:cxn modelId="{6AB621E5-F83E-43B9-AD5F-8D6D5EFCE7E4}" srcId="{A1D1FD85-229F-4DEB-8966-19774B60EF5F}" destId="{217A8F17-9C45-4CA7-95DB-6B52B799E224}" srcOrd="3" destOrd="0" parTransId="{3166A9FE-07B7-4C3D-B9A9-F020F489250F}" sibTransId="{D5BD090B-B092-4479-9B4A-2ADE379076C5}"/>
    <dgm:cxn modelId="{6F6590F3-4748-41DE-9EBE-B80F632B348A}" srcId="{E39D207F-2657-4FFC-8F5E-7505916DD515}" destId="{03441D11-C42D-4E70-87ED-8120CCC5964A}" srcOrd="0" destOrd="0" parTransId="{3ED5EA7F-BC05-4C48-82D9-379C22C20746}" sibTransId="{3149E5FA-B12F-4299-81E6-15DBB553D275}"/>
    <dgm:cxn modelId="{676499F3-A2CD-4095-B0FB-83B14AC47DF4}" type="presOf" srcId="{3A7BB434-2AAD-43B0-868E-476AB5997302}" destId="{AC9BA65E-CAA1-48C9-928B-755E68B2A966}" srcOrd="0" destOrd="1" presId="urn:microsoft.com/office/officeart/2005/8/layout/list1"/>
    <dgm:cxn modelId="{736B8CFA-4758-406F-92D4-BBF542DC18DC}" srcId="{E39D207F-2657-4FFC-8F5E-7505916DD515}" destId="{16CDDC20-A949-417F-BE1E-29F55F787DFF}" srcOrd="2" destOrd="0" parTransId="{45ED1F98-7977-4654-9E85-1BBBC520F7CF}" sibTransId="{540D2DD6-07C5-4B49-A984-C55621321BDA}"/>
    <dgm:cxn modelId="{91BB1DFD-780C-4CAB-B5C5-0271C02FE9D4}" type="presOf" srcId="{037D7EDC-8A50-4C5C-8D27-F6756744CEC9}" destId="{587392F8-DEB3-4C5B-9439-1CA672AD809F}" srcOrd="1" destOrd="0" presId="urn:microsoft.com/office/officeart/2005/8/layout/list1"/>
    <dgm:cxn modelId="{B83290B9-40EC-4BB0-836A-7DA08CE515ED}" type="presParOf" srcId="{852CEC62-8F4C-4FA2-975D-5937C548D480}" destId="{B604BBB0-FF61-49D2-ABB2-0F38A61D8702}" srcOrd="0" destOrd="0" presId="urn:microsoft.com/office/officeart/2005/8/layout/list1"/>
    <dgm:cxn modelId="{F4429B8D-F184-4CFA-91F2-A453475933C9}" type="presParOf" srcId="{B604BBB0-FF61-49D2-ABB2-0F38A61D8702}" destId="{8C484878-0D9F-43A3-907F-426B1B29C112}" srcOrd="0" destOrd="0" presId="urn:microsoft.com/office/officeart/2005/8/layout/list1"/>
    <dgm:cxn modelId="{F2537467-C504-4270-87EC-C236AE782308}" type="presParOf" srcId="{B604BBB0-FF61-49D2-ABB2-0F38A61D8702}" destId="{587392F8-DEB3-4C5B-9439-1CA672AD809F}" srcOrd="1" destOrd="0" presId="urn:microsoft.com/office/officeart/2005/8/layout/list1"/>
    <dgm:cxn modelId="{FEA778F3-0582-4BC1-BE52-B0C05A743766}" type="presParOf" srcId="{852CEC62-8F4C-4FA2-975D-5937C548D480}" destId="{77B05C78-74FC-4B51-A21D-504C795F5BAC}" srcOrd="1" destOrd="0" presId="urn:microsoft.com/office/officeart/2005/8/layout/list1"/>
    <dgm:cxn modelId="{FF1D11A6-6A5D-4B14-9208-010824301828}" type="presParOf" srcId="{852CEC62-8F4C-4FA2-975D-5937C548D480}" destId="{AC9BA65E-CAA1-48C9-928B-755E68B2A966}" srcOrd="2" destOrd="0" presId="urn:microsoft.com/office/officeart/2005/8/layout/list1"/>
    <dgm:cxn modelId="{017C455E-EA9B-40EC-A78D-97D0CA3B2448}" type="presParOf" srcId="{852CEC62-8F4C-4FA2-975D-5937C548D480}" destId="{737FFD15-FC14-4F5F-AB37-407755BF6965}" srcOrd="3" destOrd="0" presId="urn:microsoft.com/office/officeart/2005/8/layout/list1"/>
    <dgm:cxn modelId="{A9EBC86B-5D14-48C7-A29C-BDDEADC5142C}" type="presParOf" srcId="{852CEC62-8F4C-4FA2-975D-5937C548D480}" destId="{A48FEE1E-54ED-44AE-BA4C-F18ADC9B4432}" srcOrd="4" destOrd="0" presId="urn:microsoft.com/office/officeart/2005/8/layout/list1"/>
    <dgm:cxn modelId="{4B07FA81-1965-4870-AC7B-5E1A747E8030}" type="presParOf" srcId="{A48FEE1E-54ED-44AE-BA4C-F18ADC9B4432}" destId="{E48EBCD6-492C-4E42-856A-3EAE5F944738}" srcOrd="0" destOrd="0" presId="urn:microsoft.com/office/officeart/2005/8/layout/list1"/>
    <dgm:cxn modelId="{B219CF9E-EBF2-417F-AA7B-0B78612BCF31}" type="presParOf" srcId="{A48FEE1E-54ED-44AE-BA4C-F18ADC9B4432}" destId="{33041D3B-6E83-486B-BF47-3CD792554738}" srcOrd="1" destOrd="0" presId="urn:microsoft.com/office/officeart/2005/8/layout/list1"/>
    <dgm:cxn modelId="{89D79F24-17DC-4A12-9E9E-6157AB42755A}" type="presParOf" srcId="{852CEC62-8F4C-4FA2-975D-5937C548D480}" destId="{D7BE61ED-6098-42C2-9717-7BAE1E68B2CB}" srcOrd="5" destOrd="0" presId="urn:microsoft.com/office/officeart/2005/8/layout/list1"/>
    <dgm:cxn modelId="{462533BC-4D75-46E2-9D4B-35F701FDDB68}" type="presParOf" srcId="{852CEC62-8F4C-4FA2-975D-5937C548D480}" destId="{29C1E813-C83B-42BD-80CA-3C083AFEE0C9}" srcOrd="6" destOrd="0" presId="urn:microsoft.com/office/officeart/2005/8/layout/list1"/>
    <dgm:cxn modelId="{D5F7937D-8DD3-463D-B409-6642C811CE5A}" type="presParOf" srcId="{852CEC62-8F4C-4FA2-975D-5937C548D480}" destId="{EB95071C-8606-4DD8-AC61-405CF6B66367}" srcOrd="7" destOrd="0" presId="urn:microsoft.com/office/officeart/2005/8/layout/list1"/>
    <dgm:cxn modelId="{D04CC002-B34E-4CDE-90B0-83645716C083}" type="presParOf" srcId="{852CEC62-8F4C-4FA2-975D-5937C548D480}" destId="{80781D47-8E14-49D0-B0AD-7D9439B83D1E}" srcOrd="8" destOrd="0" presId="urn:microsoft.com/office/officeart/2005/8/layout/list1"/>
    <dgm:cxn modelId="{B60E0B73-9CCD-4347-9975-D0AE8E3D4B50}" type="presParOf" srcId="{80781D47-8E14-49D0-B0AD-7D9439B83D1E}" destId="{710CD033-DE9E-45C0-8145-9713337868F2}" srcOrd="0" destOrd="0" presId="urn:microsoft.com/office/officeart/2005/8/layout/list1"/>
    <dgm:cxn modelId="{FF53A9A7-4AC8-4502-835D-F6223185F39E}" type="presParOf" srcId="{80781D47-8E14-49D0-B0AD-7D9439B83D1E}" destId="{2D79F689-F9DD-4148-82B4-1FFFC7702E0C}" srcOrd="1" destOrd="0" presId="urn:microsoft.com/office/officeart/2005/8/layout/list1"/>
    <dgm:cxn modelId="{82612B4B-7C07-4FEA-91F2-887B46A0FD07}" type="presParOf" srcId="{852CEC62-8F4C-4FA2-975D-5937C548D480}" destId="{59DB1612-EA18-4D51-B077-207BE3AC4CE9}" srcOrd="9" destOrd="0" presId="urn:microsoft.com/office/officeart/2005/8/layout/list1"/>
    <dgm:cxn modelId="{249D9154-8165-47C7-8747-A56C4888B8C0}" type="presParOf" srcId="{852CEC62-8F4C-4FA2-975D-5937C548D480}" destId="{B62F9C5F-CC80-4408-85E5-6A13D83281E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440CA4-7715-46A0-9172-0B06B52905C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2F45B94-F465-457D-8240-CB039DEA5DFC}">
      <dgm:prSet/>
      <dgm:spPr/>
      <dgm:t>
        <a:bodyPr/>
        <a:lstStyle/>
        <a:p>
          <a:r>
            <a:rPr lang="en-US"/>
            <a:t>Find resources using Google Advanced Search</a:t>
          </a:r>
        </a:p>
      </dgm:t>
    </dgm:pt>
    <dgm:pt modelId="{3E05E987-7178-49A8-9F53-64CE545E55A6}" type="parTrans" cxnId="{750A0FA7-393D-4DDE-969C-29A8AE7BE134}">
      <dgm:prSet/>
      <dgm:spPr/>
      <dgm:t>
        <a:bodyPr/>
        <a:lstStyle/>
        <a:p>
          <a:endParaRPr lang="en-US"/>
        </a:p>
      </dgm:t>
    </dgm:pt>
    <dgm:pt modelId="{C10D5C1E-E306-4F9F-9E37-7FA38301D2FE}" type="sibTrans" cxnId="{750A0FA7-393D-4DDE-969C-29A8AE7BE134}">
      <dgm:prSet/>
      <dgm:spPr/>
      <dgm:t>
        <a:bodyPr/>
        <a:lstStyle/>
        <a:p>
          <a:endParaRPr lang="en-US"/>
        </a:p>
      </dgm:t>
    </dgm:pt>
    <dgm:pt modelId="{A691EA93-988A-4370-9402-7284A37A35DC}">
      <dgm:prSet/>
      <dgm:spPr/>
      <dgm:t>
        <a:bodyPr/>
        <a:lstStyle/>
        <a:p>
          <a:r>
            <a:rPr lang="en-US"/>
            <a:t>Use, reproduce, and distribute materials without worrying about copyright infringement</a:t>
          </a:r>
        </a:p>
      </dgm:t>
    </dgm:pt>
    <dgm:pt modelId="{BFA908A9-7D3A-496E-B5D9-D26E57F4DBB6}" type="parTrans" cxnId="{289FAE95-A16E-4547-A753-786D4527C7F4}">
      <dgm:prSet/>
      <dgm:spPr/>
      <dgm:t>
        <a:bodyPr/>
        <a:lstStyle/>
        <a:p>
          <a:endParaRPr lang="en-US"/>
        </a:p>
      </dgm:t>
    </dgm:pt>
    <dgm:pt modelId="{2CF50444-B05E-4DE4-B14C-63747112CE09}" type="sibTrans" cxnId="{289FAE95-A16E-4547-A753-786D4527C7F4}">
      <dgm:prSet/>
      <dgm:spPr/>
      <dgm:t>
        <a:bodyPr/>
        <a:lstStyle/>
        <a:p>
          <a:endParaRPr lang="en-US"/>
        </a:p>
      </dgm:t>
    </dgm:pt>
    <dgm:pt modelId="{AC19EF20-5741-456C-AAA7-EBA0958784E4}">
      <dgm:prSet/>
      <dgm:spPr/>
      <dgm:t>
        <a:bodyPr/>
        <a:lstStyle/>
        <a:p>
          <a:r>
            <a:rPr lang="en-US"/>
            <a:t>Some licenses allow you to derive new works and remix works to better fit the content to your course</a:t>
          </a:r>
        </a:p>
      </dgm:t>
    </dgm:pt>
    <dgm:pt modelId="{DCFE664C-3442-4463-A4E6-77139A916565}" type="parTrans" cxnId="{540C2B08-5A97-49B7-B238-602B86B3B045}">
      <dgm:prSet/>
      <dgm:spPr/>
      <dgm:t>
        <a:bodyPr/>
        <a:lstStyle/>
        <a:p>
          <a:endParaRPr lang="en-US"/>
        </a:p>
      </dgm:t>
    </dgm:pt>
    <dgm:pt modelId="{F61AF43C-A45A-4D1C-BA2B-8AD70CADE118}" type="sibTrans" cxnId="{540C2B08-5A97-49B7-B238-602B86B3B045}">
      <dgm:prSet/>
      <dgm:spPr/>
      <dgm:t>
        <a:bodyPr/>
        <a:lstStyle/>
        <a:p>
          <a:endParaRPr lang="en-US"/>
        </a:p>
      </dgm:t>
    </dgm:pt>
    <dgm:pt modelId="{F754764E-3B52-49B7-AA42-A2BD7FB1432B}">
      <dgm:prSet/>
      <dgm:spPr/>
      <dgm:t>
        <a:bodyPr/>
        <a:lstStyle/>
        <a:p>
          <a:r>
            <a:rPr lang="en-US"/>
            <a:t>Being able to make copies ensures that the resource will not disappear from a hosted website or a library database</a:t>
          </a:r>
        </a:p>
      </dgm:t>
    </dgm:pt>
    <dgm:pt modelId="{6550B51D-B957-461F-AE89-BE1AF9DE50EC}" type="parTrans" cxnId="{F25385D9-B3DA-424E-8988-67B8A0632FFE}">
      <dgm:prSet/>
      <dgm:spPr/>
      <dgm:t>
        <a:bodyPr/>
        <a:lstStyle/>
        <a:p>
          <a:endParaRPr lang="en-US"/>
        </a:p>
      </dgm:t>
    </dgm:pt>
    <dgm:pt modelId="{E216A795-1E4F-42F4-B406-31B41A94A181}" type="sibTrans" cxnId="{F25385D9-B3DA-424E-8988-67B8A0632FFE}">
      <dgm:prSet/>
      <dgm:spPr/>
      <dgm:t>
        <a:bodyPr/>
        <a:lstStyle/>
        <a:p>
          <a:endParaRPr lang="en-US"/>
        </a:p>
      </dgm:t>
    </dgm:pt>
    <dgm:pt modelId="{8C806A34-2FE9-4DDC-BF6E-38ADCAF2F278}" type="pres">
      <dgm:prSet presAssocID="{BF440CA4-7715-46A0-9172-0B06B52905CA}" presName="root" presStyleCnt="0">
        <dgm:presLayoutVars>
          <dgm:dir/>
          <dgm:resizeHandles val="exact"/>
        </dgm:presLayoutVars>
      </dgm:prSet>
      <dgm:spPr/>
    </dgm:pt>
    <dgm:pt modelId="{0AE5EB45-5B45-47C2-8A65-FFE7E3C734D0}" type="pres">
      <dgm:prSet presAssocID="{A2F45B94-F465-457D-8240-CB039DEA5DFC}" presName="compNode" presStyleCnt="0"/>
      <dgm:spPr/>
    </dgm:pt>
    <dgm:pt modelId="{C468DD72-3DE4-4D13-ABE1-B51B57A9F67C}" type="pres">
      <dgm:prSet presAssocID="{A2F45B94-F465-457D-8240-CB039DEA5DFC}" presName="bgRect" presStyleLbl="bgShp" presStyleIdx="0" presStyleCnt="4"/>
      <dgm:spPr/>
    </dgm:pt>
    <dgm:pt modelId="{DAB967D1-E1FF-4141-A94B-39ED69DD013E}" type="pres">
      <dgm:prSet presAssocID="{A2F45B94-F465-457D-8240-CB039DEA5DFC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F2D33E3A-96E3-4AF5-9710-795919879DFC}" type="pres">
      <dgm:prSet presAssocID="{A2F45B94-F465-457D-8240-CB039DEA5DFC}" presName="spaceRect" presStyleCnt="0"/>
      <dgm:spPr/>
    </dgm:pt>
    <dgm:pt modelId="{A7E5C3CF-0C9C-4CEB-ADD0-406DE7610C7E}" type="pres">
      <dgm:prSet presAssocID="{A2F45B94-F465-457D-8240-CB039DEA5DFC}" presName="parTx" presStyleLbl="revTx" presStyleIdx="0" presStyleCnt="4">
        <dgm:presLayoutVars>
          <dgm:chMax val="0"/>
          <dgm:chPref val="0"/>
        </dgm:presLayoutVars>
      </dgm:prSet>
      <dgm:spPr/>
    </dgm:pt>
    <dgm:pt modelId="{8EFA0FA0-237D-431E-92CA-37F7D0DFF192}" type="pres">
      <dgm:prSet presAssocID="{C10D5C1E-E306-4F9F-9E37-7FA38301D2FE}" presName="sibTrans" presStyleCnt="0"/>
      <dgm:spPr/>
    </dgm:pt>
    <dgm:pt modelId="{554934E3-D880-4BA1-9939-FB73B2D88BD3}" type="pres">
      <dgm:prSet presAssocID="{A691EA93-988A-4370-9402-7284A37A35DC}" presName="compNode" presStyleCnt="0"/>
      <dgm:spPr/>
    </dgm:pt>
    <dgm:pt modelId="{C8AC49C6-CB24-4596-A854-5663DFC5E22F}" type="pres">
      <dgm:prSet presAssocID="{A691EA93-988A-4370-9402-7284A37A35DC}" presName="bgRect" presStyleLbl="bgShp" presStyleIdx="1" presStyleCnt="4"/>
      <dgm:spPr/>
    </dgm:pt>
    <dgm:pt modelId="{F83FF9A2-5D4C-4CB3-8B33-AC55FDC0C4B6}" type="pres">
      <dgm:prSet presAssocID="{A691EA93-988A-4370-9402-7284A37A35DC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sshopper"/>
        </a:ext>
      </dgm:extLst>
    </dgm:pt>
    <dgm:pt modelId="{A1536FB1-FCA1-4FA7-8B48-AEED2FFD5365}" type="pres">
      <dgm:prSet presAssocID="{A691EA93-988A-4370-9402-7284A37A35DC}" presName="spaceRect" presStyleCnt="0"/>
      <dgm:spPr/>
    </dgm:pt>
    <dgm:pt modelId="{AEDA79F7-8062-4215-8B2B-E06C718EA135}" type="pres">
      <dgm:prSet presAssocID="{A691EA93-988A-4370-9402-7284A37A35DC}" presName="parTx" presStyleLbl="revTx" presStyleIdx="1" presStyleCnt="4">
        <dgm:presLayoutVars>
          <dgm:chMax val="0"/>
          <dgm:chPref val="0"/>
        </dgm:presLayoutVars>
      </dgm:prSet>
      <dgm:spPr/>
    </dgm:pt>
    <dgm:pt modelId="{C743AD1C-44EE-487B-BD4D-1FBFF8AC4CA3}" type="pres">
      <dgm:prSet presAssocID="{2CF50444-B05E-4DE4-B14C-63747112CE09}" presName="sibTrans" presStyleCnt="0"/>
      <dgm:spPr/>
    </dgm:pt>
    <dgm:pt modelId="{DDBDFDBD-205B-4763-A9AE-17D730557127}" type="pres">
      <dgm:prSet presAssocID="{AC19EF20-5741-456C-AAA7-EBA0958784E4}" presName="compNode" presStyleCnt="0"/>
      <dgm:spPr/>
    </dgm:pt>
    <dgm:pt modelId="{2BFEBAAE-8565-4C7C-B64E-3C3E63B0ABE9}" type="pres">
      <dgm:prSet presAssocID="{AC19EF20-5741-456C-AAA7-EBA0958784E4}" presName="bgRect" presStyleLbl="bgShp" presStyleIdx="2" presStyleCnt="4"/>
      <dgm:spPr/>
    </dgm:pt>
    <dgm:pt modelId="{5B7B37A6-E667-4A3D-AFA1-2B203C9832CD}" type="pres">
      <dgm:prSet presAssocID="{AC19EF20-5741-456C-AAA7-EBA0958784E4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Tm"/>
        </a:ext>
      </dgm:extLst>
    </dgm:pt>
    <dgm:pt modelId="{BA8F5921-BE20-44EB-BBCD-36C1D39E599F}" type="pres">
      <dgm:prSet presAssocID="{AC19EF20-5741-456C-AAA7-EBA0958784E4}" presName="spaceRect" presStyleCnt="0"/>
      <dgm:spPr/>
    </dgm:pt>
    <dgm:pt modelId="{3BAB06DA-B45A-4EF5-8CCE-962FCE72369C}" type="pres">
      <dgm:prSet presAssocID="{AC19EF20-5741-456C-AAA7-EBA0958784E4}" presName="parTx" presStyleLbl="revTx" presStyleIdx="2" presStyleCnt="4">
        <dgm:presLayoutVars>
          <dgm:chMax val="0"/>
          <dgm:chPref val="0"/>
        </dgm:presLayoutVars>
      </dgm:prSet>
      <dgm:spPr/>
    </dgm:pt>
    <dgm:pt modelId="{464B7B6E-5203-4C0C-8678-CF098D717ABB}" type="pres">
      <dgm:prSet presAssocID="{F61AF43C-A45A-4D1C-BA2B-8AD70CADE118}" presName="sibTrans" presStyleCnt="0"/>
      <dgm:spPr/>
    </dgm:pt>
    <dgm:pt modelId="{F23843B4-E5AB-48C1-BDE2-5FC6AA6FA885}" type="pres">
      <dgm:prSet presAssocID="{F754764E-3B52-49B7-AA42-A2BD7FB1432B}" presName="compNode" presStyleCnt="0"/>
      <dgm:spPr/>
    </dgm:pt>
    <dgm:pt modelId="{5C918489-6E39-4CAB-A9FD-B28539F163E3}" type="pres">
      <dgm:prSet presAssocID="{F754764E-3B52-49B7-AA42-A2BD7FB1432B}" presName="bgRect" presStyleLbl="bgShp" presStyleIdx="3" presStyleCnt="4"/>
      <dgm:spPr/>
    </dgm:pt>
    <dgm:pt modelId="{DE1D6931-F296-4DE2-A3AF-296F5F4F7BA0}" type="pres">
      <dgm:prSet presAssocID="{F754764E-3B52-49B7-AA42-A2BD7FB1432B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06E28D93-3582-4522-90A7-A7DA8895B325}" type="pres">
      <dgm:prSet presAssocID="{F754764E-3B52-49B7-AA42-A2BD7FB1432B}" presName="spaceRect" presStyleCnt="0"/>
      <dgm:spPr/>
    </dgm:pt>
    <dgm:pt modelId="{4D316FEF-2D12-44C6-B13F-44BFFDA4FF27}" type="pres">
      <dgm:prSet presAssocID="{F754764E-3B52-49B7-AA42-A2BD7FB1432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40C2B08-5A97-49B7-B238-602B86B3B045}" srcId="{BF440CA4-7715-46A0-9172-0B06B52905CA}" destId="{AC19EF20-5741-456C-AAA7-EBA0958784E4}" srcOrd="2" destOrd="0" parTransId="{DCFE664C-3442-4463-A4E6-77139A916565}" sibTransId="{F61AF43C-A45A-4D1C-BA2B-8AD70CADE118}"/>
    <dgm:cxn modelId="{E3C8E138-2557-483C-9111-D450193AA52A}" type="presOf" srcId="{BF440CA4-7715-46A0-9172-0B06B52905CA}" destId="{8C806A34-2FE9-4DDC-BF6E-38ADCAF2F278}" srcOrd="0" destOrd="0" presId="urn:microsoft.com/office/officeart/2018/2/layout/IconVerticalSolidList"/>
    <dgm:cxn modelId="{0CEAF656-F40D-4BA3-9007-8A6F52B7B5F6}" type="presOf" srcId="{F754764E-3B52-49B7-AA42-A2BD7FB1432B}" destId="{4D316FEF-2D12-44C6-B13F-44BFFDA4FF27}" srcOrd="0" destOrd="0" presId="urn:microsoft.com/office/officeart/2018/2/layout/IconVerticalSolidList"/>
    <dgm:cxn modelId="{289FAE95-A16E-4547-A753-786D4527C7F4}" srcId="{BF440CA4-7715-46A0-9172-0B06B52905CA}" destId="{A691EA93-988A-4370-9402-7284A37A35DC}" srcOrd="1" destOrd="0" parTransId="{BFA908A9-7D3A-496E-B5D9-D26E57F4DBB6}" sibTransId="{2CF50444-B05E-4DE4-B14C-63747112CE09}"/>
    <dgm:cxn modelId="{750A0FA7-393D-4DDE-969C-29A8AE7BE134}" srcId="{BF440CA4-7715-46A0-9172-0B06B52905CA}" destId="{A2F45B94-F465-457D-8240-CB039DEA5DFC}" srcOrd="0" destOrd="0" parTransId="{3E05E987-7178-49A8-9F53-64CE545E55A6}" sibTransId="{C10D5C1E-E306-4F9F-9E37-7FA38301D2FE}"/>
    <dgm:cxn modelId="{F25385D9-B3DA-424E-8988-67B8A0632FFE}" srcId="{BF440CA4-7715-46A0-9172-0B06B52905CA}" destId="{F754764E-3B52-49B7-AA42-A2BD7FB1432B}" srcOrd="3" destOrd="0" parTransId="{6550B51D-B957-461F-AE89-BE1AF9DE50EC}" sibTransId="{E216A795-1E4F-42F4-B406-31B41A94A181}"/>
    <dgm:cxn modelId="{14F6BDF1-0CAA-4014-8600-9EEF9A17A3FE}" type="presOf" srcId="{A2F45B94-F465-457D-8240-CB039DEA5DFC}" destId="{A7E5C3CF-0C9C-4CEB-ADD0-406DE7610C7E}" srcOrd="0" destOrd="0" presId="urn:microsoft.com/office/officeart/2018/2/layout/IconVerticalSolidList"/>
    <dgm:cxn modelId="{3DE692F6-BF9A-49EC-90C8-6C81C875DDC3}" type="presOf" srcId="{AC19EF20-5741-456C-AAA7-EBA0958784E4}" destId="{3BAB06DA-B45A-4EF5-8CCE-962FCE72369C}" srcOrd="0" destOrd="0" presId="urn:microsoft.com/office/officeart/2018/2/layout/IconVerticalSolidList"/>
    <dgm:cxn modelId="{304A83FB-C171-413B-84BD-523173B2F587}" type="presOf" srcId="{A691EA93-988A-4370-9402-7284A37A35DC}" destId="{AEDA79F7-8062-4215-8B2B-E06C718EA135}" srcOrd="0" destOrd="0" presId="urn:microsoft.com/office/officeart/2018/2/layout/IconVerticalSolidList"/>
    <dgm:cxn modelId="{4A5F2C08-8DFC-4170-9B61-E5CCC57C15AA}" type="presParOf" srcId="{8C806A34-2FE9-4DDC-BF6E-38ADCAF2F278}" destId="{0AE5EB45-5B45-47C2-8A65-FFE7E3C734D0}" srcOrd="0" destOrd="0" presId="urn:microsoft.com/office/officeart/2018/2/layout/IconVerticalSolidList"/>
    <dgm:cxn modelId="{2ECC353F-6263-4CA9-9022-6A2AA34268FD}" type="presParOf" srcId="{0AE5EB45-5B45-47C2-8A65-FFE7E3C734D0}" destId="{C468DD72-3DE4-4D13-ABE1-B51B57A9F67C}" srcOrd="0" destOrd="0" presId="urn:microsoft.com/office/officeart/2018/2/layout/IconVerticalSolidList"/>
    <dgm:cxn modelId="{F926F324-3C5D-4532-9B8D-3AEC424850BB}" type="presParOf" srcId="{0AE5EB45-5B45-47C2-8A65-FFE7E3C734D0}" destId="{DAB967D1-E1FF-4141-A94B-39ED69DD013E}" srcOrd="1" destOrd="0" presId="urn:microsoft.com/office/officeart/2018/2/layout/IconVerticalSolidList"/>
    <dgm:cxn modelId="{7E8C6036-9567-4E88-98F2-0FD4BA72B256}" type="presParOf" srcId="{0AE5EB45-5B45-47C2-8A65-FFE7E3C734D0}" destId="{F2D33E3A-96E3-4AF5-9710-795919879DFC}" srcOrd="2" destOrd="0" presId="urn:microsoft.com/office/officeart/2018/2/layout/IconVerticalSolidList"/>
    <dgm:cxn modelId="{0B65BD33-B1D9-4E33-95CD-0B8EB7A8DBF7}" type="presParOf" srcId="{0AE5EB45-5B45-47C2-8A65-FFE7E3C734D0}" destId="{A7E5C3CF-0C9C-4CEB-ADD0-406DE7610C7E}" srcOrd="3" destOrd="0" presId="urn:microsoft.com/office/officeart/2018/2/layout/IconVerticalSolidList"/>
    <dgm:cxn modelId="{A6C35104-427E-41B2-A5BE-7C05CA72D1BA}" type="presParOf" srcId="{8C806A34-2FE9-4DDC-BF6E-38ADCAF2F278}" destId="{8EFA0FA0-237D-431E-92CA-37F7D0DFF192}" srcOrd="1" destOrd="0" presId="urn:microsoft.com/office/officeart/2018/2/layout/IconVerticalSolidList"/>
    <dgm:cxn modelId="{3BB9CB0D-44E3-41FC-8D35-75C866667903}" type="presParOf" srcId="{8C806A34-2FE9-4DDC-BF6E-38ADCAF2F278}" destId="{554934E3-D880-4BA1-9939-FB73B2D88BD3}" srcOrd="2" destOrd="0" presId="urn:microsoft.com/office/officeart/2018/2/layout/IconVerticalSolidList"/>
    <dgm:cxn modelId="{ABCEDA64-77FD-4858-BF48-5702C568B7AB}" type="presParOf" srcId="{554934E3-D880-4BA1-9939-FB73B2D88BD3}" destId="{C8AC49C6-CB24-4596-A854-5663DFC5E22F}" srcOrd="0" destOrd="0" presId="urn:microsoft.com/office/officeart/2018/2/layout/IconVerticalSolidList"/>
    <dgm:cxn modelId="{60E2D131-76E6-4EF6-8A4B-CA415906DF41}" type="presParOf" srcId="{554934E3-D880-4BA1-9939-FB73B2D88BD3}" destId="{F83FF9A2-5D4C-4CB3-8B33-AC55FDC0C4B6}" srcOrd="1" destOrd="0" presId="urn:microsoft.com/office/officeart/2018/2/layout/IconVerticalSolidList"/>
    <dgm:cxn modelId="{A347C5D4-E8E2-4E94-9EE0-549CA4C4A28F}" type="presParOf" srcId="{554934E3-D880-4BA1-9939-FB73B2D88BD3}" destId="{A1536FB1-FCA1-4FA7-8B48-AEED2FFD5365}" srcOrd="2" destOrd="0" presId="urn:microsoft.com/office/officeart/2018/2/layout/IconVerticalSolidList"/>
    <dgm:cxn modelId="{3BA3FC69-7104-40E9-9DE0-FFED8B67C8FA}" type="presParOf" srcId="{554934E3-D880-4BA1-9939-FB73B2D88BD3}" destId="{AEDA79F7-8062-4215-8B2B-E06C718EA135}" srcOrd="3" destOrd="0" presId="urn:microsoft.com/office/officeart/2018/2/layout/IconVerticalSolidList"/>
    <dgm:cxn modelId="{0D18A193-FB3C-4F02-8813-12C9F8A570E5}" type="presParOf" srcId="{8C806A34-2FE9-4DDC-BF6E-38ADCAF2F278}" destId="{C743AD1C-44EE-487B-BD4D-1FBFF8AC4CA3}" srcOrd="3" destOrd="0" presId="urn:microsoft.com/office/officeart/2018/2/layout/IconVerticalSolidList"/>
    <dgm:cxn modelId="{97D50DC5-3984-4187-A0C4-CA57801EF6CF}" type="presParOf" srcId="{8C806A34-2FE9-4DDC-BF6E-38ADCAF2F278}" destId="{DDBDFDBD-205B-4763-A9AE-17D730557127}" srcOrd="4" destOrd="0" presId="urn:microsoft.com/office/officeart/2018/2/layout/IconVerticalSolidList"/>
    <dgm:cxn modelId="{005B7123-AFAC-40C7-83FB-9C01C4E7D1C5}" type="presParOf" srcId="{DDBDFDBD-205B-4763-A9AE-17D730557127}" destId="{2BFEBAAE-8565-4C7C-B64E-3C3E63B0ABE9}" srcOrd="0" destOrd="0" presId="urn:microsoft.com/office/officeart/2018/2/layout/IconVerticalSolidList"/>
    <dgm:cxn modelId="{6A01D5E8-F3E0-40D9-8792-E84845025EDD}" type="presParOf" srcId="{DDBDFDBD-205B-4763-A9AE-17D730557127}" destId="{5B7B37A6-E667-4A3D-AFA1-2B203C9832CD}" srcOrd="1" destOrd="0" presId="urn:microsoft.com/office/officeart/2018/2/layout/IconVerticalSolidList"/>
    <dgm:cxn modelId="{F84B87D8-D001-4C7B-8A80-BBE99126A374}" type="presParOf" srcId="{DDBDFDBD-205B-4763-A9AE-17D730557127}" destId="{BA8F5921-BE20-44EB-BBCD-36C1D39E599F}" srcOrd="2" destOrd="0" presId="urn:microsoft.com/office/officeart/2018/2/layout/IconVerticalSolidList"/>
    <dgm:cxn modelId="{951340CA-CFE1-4A07-88E0-21406E1EDA3D}" type="presParOf" srcId="{DDBDFDBD-205B-4763-A9AE-17D730557127}" destId="{3BAB06DA-B45A-4EF5-8CCE-962FCE72369C}" srcOrd="3" destOrd="0" presId="urn:microsoft.com/office/officeart/2018/2/layout/IconVerticalSolidList"/>
    <dgm:cxn modelId="{C7729BF3-DC92-4333-80D5-F3410A04AF21}" type="presParOf" srcId="{8C806A34-2FE9-4DDC-BF6E-38ADCAF2F278}" destId="{464B7B6E-5203-4C0C-8678-CF098D717ABB}" srcOrd="5" destOrd="0" presId="urn:microsoft.com/office/officeart/2018/2/layout/IconVerticalSolidList"/>
    <dgm:cxn modelId="{6D7A9453-75BF-497C-BACA-BB5170B99EA9}" type="presParOf" srcId="{8C806A34-2FE9-4DDC-BF6E-38ADCAF2F278}" destId="{F23843B4-E5AB-48C1-BDE2-5FC6AA6FA885}" srcOrd="6" destOrd="0" presId="urn:microsoft.com/office/officeart/2018/2/layout/IconVerticalSolidList"/>
    <dgm:cxn modelId="{39F517FE-F426-47C4-A869-F9E52625FB16}" type="presParOf" srcId="{F23843B4-E5AB-48C1-BDE2-5FC6AA6FA885}" destId="{5C918489-6E39-4CAB-A9FD-B28539F163E3}" srcOrd="0" destOrd="0" presId="urn:microsoft.com/office/officeart/2018/2/layout/IconVerticalSolidList"/>
    <dgm:cxn modelId="{807CB9FA-8DA3-4D95-945D-4F74E0C37C75}" type="presParOf" srcId="{F23843B4-E5AB-48C1-BDE2-5FC6AA6FA885}" destId="{DE1D6931-F296-4DE2-A3AF-296F5F4F7BA0}" srcOrd="1" destOrd="0" presId="urn:microsoft.com/office/officeart/2018/2/layout/IconVerticalSolidList"/>
    <dgm:cxn modelId="{7B16FCCB-7161-4643-8E5B-7F9339CCCC11}" type="presParOf" srcId="{F23843B4-E5AB-48C1-BDE2-5FC6AA6FA885}" destId="{06E28D93-3582-4522-90A7-A7DA8895B325}" srcOrd="2" destOrd="0" presId="urn:microsoft.com/office/officeart/2018/2/layout/IconVerticalSolidList"/>
    <dgm:cxn modelId="{1CFA7B43-0E21-4F8B-BDFA-92F03CED4302}" type="presParOf" srcId="{F23843B4-E5AB-48C1-BDE2-5FC6AA6FA885}" destId="{4D316FEF-2D12-44C6-B13F-44BFFDA4FF2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6A116A-8F5F-4E86-829E-8CC456E03F8D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E5BB294-F86F-4A8B-9367-D34E05628088}">
      <dgm:prSet/>
      <dgm:spPr/>
      <dgm:t>
        <a:bodyPr/>
        <a:lstStyle/>
        <a:p>
          <a:pPr>
            <a:defRPr b="1"/>
          </a:pPr>
          <a:r>
            <a:rPr lang="en-US"/>
            <a:t>Print Materials</a:t>
          </a:r>
        </a:p>
      </dgm:t>
    </dgm:pt>
    <dgm:pt modelId="{7A523E73-3D76-4C9A-9C7B-E4275C075F7A}" type="parTrans" cxnId="{26D67519-AE60-414B-A5B5-6E973CC2D74F}">
      <dgm:prSet/>
      <dgm:spPr/>
      <dgm:t>
        <a:bodyPr/>
        <a:lstStyle/>
        <a:p>
          <a:endParaRPr lang="en-US"/>
        </a:p>
      </dgm:t>
    </dgm:pt>
    <dgm:pt modelId="{6A150490-E4D6-46A2-A7DF-86772049862C}" type="sibTrans" cxnId="{26D67519-AE60-414B-A5B5-6E973CC2D74F}">
      <dgm:prSet/>
      <dgm:spPr/>
      <dgm:t>
        <a:bodyPr/>
        <a:lstStyle/>
        <a:p>
          <a:endParaRPr lang="en-US"/>
        </a:p>
      </dgm:t>
    </dgm:pt>
    <dgm:pt modelId="{D95E7931-7649-4BBF-9A50-243BC390D862}">
      <dgm:prSet/>
      <dgm:spPr/>
      <dgm:t>
        <a:bodyPr/>
        <a:lstStyle/>
        <a:p>
          <a:r>
            <a:rPr lang="en-US" dirty="0"/>
            <a:t>Books and other multimedia materials can be placed on reserve</a:t>
          </a:r>
        </a:p>
      </dgm:t>
    </dgm:pt>
    <dgm:pt modelId="{E3BE9302-F17A-4AB5-93F0-77F589596D0D}" type="parTrans" cxnId="{13FC7E5C-E78E-41E6-93FF-8CB659C39DB2}">
      <dgm:prSet/>
      <dgm:spPr/>
      <dgm:t>
        <a:bodyPr/>
        <a:lstStyle/>
        <a:p>
          <a:endParaRPr lang="en-US"/>
        </a:p>
      </dgm:t>
    </dgm:pt>
    <dgm:pt modelId="{DDFF0557-7425-4E06-BC5B-9D1CA01D13A3}" type="sibTrans" cxnId="{13FC7E5C-E78E-41E6-93FF-8CB659C39DB2}">
      <dgm:prSet/>
      <dgm:spPr/>
      <dgm:t>
        <a:bodyPr/>
        <a:lstStyle/>
        <a:p>
          <a:endParaRPr lang="en-US"/>
        </a:p>
      </dgm:t>
    </dgm:pt>
    <dgm:pt modelId="{5B357994-C5C7-4424-9321-7DEB8B3692EB}">
      <dgm:prSet/>
      <dgm:spPr/>
      <dgm:t>
        <a:bodyPr/>
        <a:lstStyle/>
        <a:p>
          <a:r>
            <a:rPr lang="en-US"/>
            <a:t>Students have a limited check out time to read a chapter of a book, watch a DVD, etc.</a:t>
          </a:r>
        </a:p>
      </dgm:t>
    </dgm:pt>
    <dgm:pt modelId="{0A8D7D25-BA85-4D8F-A8E1-D422B3AFA3E4}" type="parTrans" cxnId="{E7869BB3-C482-478D-86D8-1DE425CCC3F5}">
      <dgm:prSet/>
      <dgm:spPr/>
      <dgm:t>
        <a:bodyPr/>
        <a:lstStyle/>
        <a:p>
          <a:endParaRPr lang="en-US"/>
        </a:p>
      </dgm:t>
    </dgm:pt>
    <dgm:pt modelId="{127AFED2-E865-4014-A4C0-BA13441D221B}" type="sibTrans" cxnId="{E7869BB3-C482-478D-86D8-1DE425CCC3F5}">
      <dgm:prSet/>
      <dgm:spPr/>
      <dgm:t>
        <a:bodyPr/>
        <a:lstStyle/>
        <a:p>
          <a:endParaRPr lang="en-US"/>
        </a:p>
      </dgm:t>
    </dgm:pt>
    <dgm:pt modelId="{D044FD69-2051-487A-B855-B514378FBE6E}">
      <dgm:prSet/>
      <dgm:spPr/>
      <dgm:t>
        <a:bodyPr/>
        <a:lstStyle/>
        <a:p>
          <a:r>
            <a:rPr lang="en-US"/>
            <a:t>Only works well for on-campus students</a:t>
          </a:r>
        </a:p>
      </dgm:t>
    </dgm:pt>
    <dgm:pt modelId="{BA2DE86A-A7AB-43F3-B9D6-9260B451BC0C}" type="parTrans" cxnId="{312D5F3E-FA05-4B8A-8B13-0B3C67684050}">
      <dgm:prSet/>
      <dgm:spPr/>
      <dgm:t>
        <a:bodyPr/>
        <a:lstStyle/>
        <a:p>
          <a:endParaRPr lang="en-US"/>
        </a:p>
      </dgm:t>
    </dgm:pt>
    <dgm:pt modelId="{8E56652C-D480-40CD-B667-F88165869613}" type="sibTrans" cxnId="{312D5F3E-FA05-4B8A-8B13-0B3C67684050}">
      <dgm:prSet/>
      <dgm:spPr/>
      <dgm:t>
        <a:bodyPr/>
        <a:lstStyle/>
        <a:p>
          <a:endParaRPr lang="en-US"/>
        </a:p>
      </dgm:t>
    </dgm:pt>
    <dgm:pt modelId="{5426E93B-3F6A-4BBA-B144-D2240F4CBDD1}">
      <dgm:prSet/>
      <dgm:spPr/>
      <dgm:t>
        <a:bodyPr/>
        <a:lstStyle/>
        <a:p>
          <a:pPr>
            <a:defRPr b="1"/>
          </a:pPr>
          <a:r>
            <a:rPr lang="en-US"/>
            <a:t>Online Articles</a:t>
          </a:r>
        </a:p>
      </dgm:t>
    </dgm:pt>
    <dgm:pt modelId="{C1E94EEB-6A9F-4540-9CB4-CC0DD2F811A0}" type="parTrans" cxnId="{5042E56E-E883-4CE3-B6A4-04AEEE8EF541}">
      <dgm:prSet/>
      <dgm:spPr/>
      <dgm:t>
        <a:bodyPr/>
        <a:lstStyle/>
        <a:p>
          <a:endParaRPr lang="en-US"/>
        </a:p>
      </dgm:t>
    </dgm:pt>
    <dgm:pt modelId="{22873B68-D7A1-40F3-90A0-C7D1764FA755}" type="sibTrans" cxnId="{5042E56E-E883-4CE3-B6A4-04AEEE8EF541}">
      <dgm:prSet/>
      <dgm:spPr/>
      <dgm:t>
        <a:bodyPr/>
        <a:lstStyle/>
        <a:p>
          <a:endParaRPr lang="en-US"/>
        </a:p>
      </dgm:t>
    </dgm:pt>
    <dgm:pt modelId="{6D2FD46F-044D-4E34-8D9D-3C0E7BD81DC2}">
      <dgm:prSet/>
      <dgm:spPr/>
      <dgm:t>
        <a:bodyPr/>
        <a:lstStyle/>
        <a:p>
          <a:r>
            <a:rPr lang="en-US" dirty="0"/>
            <a:t>Provide article citations and have students find articles within the library’s databases</a:t>
          </a:r>
        </a:p>
      </dgm:t>
    </dgm:pt>
    <dgm:pt modelId="{23D5BBE7-C167-46D2-804C-CD9944B78277}" type="parTrans" cxnId="{E7284787-2701-4257-B3D7-0B1662468196}">
      <dgm:prSet/>
      <dgm:spPr/>
      <dgm:t>
        <a:bodyPr/>
        <a:lstStyle/>
        <a:p>
          <a:endParaRPr lang="en-US"/>
        </a:p>
      </dgm:t>
    </dgm:pt>
    <dgm:pt modelId="{2189A609-9AFA-464E-85B0-2A7982009388}" type="sibTrans" cxnId="{E7284787-2701-4257-B3D7-0B1662468196}">
      <dgm:prSet/>
      <dgm:spPr/>
      <dgm:t>
        <a:bodyPr/>
        <a:lstStyle/>
        <a:p>
          <a:endParaRPr lang="en-US"/>
        </a:p>
      </dgm:t>
    </dgm:pt>
    <dgm:pt modelId="{B67E1F39-7C19-4163-9967-9098F2A405E0}">
      <dgm:prSet/>
      <dgm:spPr/>
      <dgm:t>
        <a:bodyPr/>
        <a:lstStyle/>
        <a:p>
          <a:r>
            <a:rPr lang="en-US" dirty="0"/>
            <a:t>You can provide direct URLs</a:t>
          </a:r>
        </a:p>
      </dgm:t>
    </dgm:pt>
    <dgm:pt modelId="{D61480AD-8BBB-48BA-89C6-1D77772AD678}" type="parTrans" cxnId="{F2442D89-0E4B-4A3E-9A1B-8C14ACEF6009}">
      <dgm:prSet/>
      <dgm:spPr/>
      <dgm:t>
        <a:bodyPr/>
        <a:lstStyle/>
        <a:p>
          <a:endParaRPr lang="en-US"/>
        </a:p>
      </dgm:t>
    </dgm:pt>
    <dgm:pt modelId="{0973E1AC-A9CB-45EA-963F-F5FA567C6201}" type="sibTrans" cxnId="{F2442D89-0E4B-4A3E-9A1B-8C14ACEF6009}">
      <dgm:prSet/>
      <dgm:spPr/>
      <dgm:t>
        <a:bodyPr/>
        <a:lstStyle/>
        <a:p>
          <a:endParaRPr lang="en-US"/>
        </a:p>
      </dgm:t>
    </dgm:pt>
    <dgm:pt modelId="{38875444-3FB1-4479-B242-9A3C6B072807}">
      <dgm:prSet/>
      <dgm:spPr/>
      <dgm:t>
        <a:bodyPr/>
        <a:lstStyle/>
        <a:p>
          <a:r>
            <a:rPr lang="en-US"/>
            <a:t>Databases are yearly subscriptions, they are fairly consistent but changes can happen</a:t>
          </a:r>
        </a:p>
      </dgm:t>
    </dgm:pt>
    <dgm:pt modelId="{CC67B555-56D3-495B-8E3F-445E9E7BF7FF}" type="parTrans" cxnId="{B7598549-0E42-4EC7-80D8-71C59055D1EA}">
      <dgm:prSet/>
      <dgm:spPr/>
      <dgm:t>
        <a:bodyPr/>
        <a:lstStyle/>
        <a:p>
          <a:endParaRPr lang="en-US"/>
        </a:p>
      </dgm:t>
    </dgm:pt>
    <dgm:pt modelId="{90EFA615-E475-43ED-9E88-7E5C7A5829BA}" type="sibTrans" cxnId="{B7598549-0E42-4EC7-80D8-71C59055D1EA}">
      <dgm:prSet/>
      <dgm:spPr/>
      <dgm:t>
        <a:bodyPr/>
        <a:lstStyle/>
        <a:p>
          <a:endParaRPr lang="en-US"/>
        </a:p>
      </dgm:t>
    </dgm:pt>
    <dgm:pt modelId="{E41F8AC6-82D5-4682-BBAA-426807C0FE82}" type="pres">
      <dgm:prSet presAssocID="{6C6A116A-8F5F-4E86-829E-8CC456E03F8D}" presName="root" presStyleCnt="0">
        <dgm:presLayoutVars>
          <dgm:dir/>
          <dgm:resizeHandles val="exact"/>
        </dgm:presLayoutVars>
      </dgm:prSet>
      <dgm:spPr/>
    </dgm:pt>
    <dgm:pt modelId="{5BF622E3-EE9F-4DAB-8174-EC2B003DAFD1}" type="pres">
      <dgm:prSet presAssocID="{2E5BB294-F86F-4A8B-9367-D34E05628088}" presName="compNode" presStyleCnt="0"/>
      <dgm:spPr/>
    </dgm:pt>
    <dgm:pt modelId="{99512A8D-E372-4C13-911F-11F5EC330669}" type="pres">
      <dgm:prSet presAssocID="{2E5BB294-F86F-4A8B-9367-D34E05628088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0816CF50-A6AA-4572-8256-67755B707A30}" type="pres">
      <dgm:prSet presAssocID="{2E5BB294-F86F-4A8B-9367-D34E05628088}" presName="iconSpace" presStyleCnt="0"/>
      <dgm:spPr/>
    </dgm:pt>
    <dgm:pt modelId="{7855D49A-9074-4409-9CCE-61C2DC45652C}" type="pres">
      <dgm:prSet presAssocID="{2E5BB294-F86F-4A8B-9367-D34E05628088}" presName="parTx" presStyleLbl="revTx" presStyleIdx="0" presStyleCnt="4">
        <dgm:presLayoutVars>
          <dgm:chMax val="0"/>
          <dgm:chPref val="0"/>
        </dgm:presLayoutVars>
      </dgm:prSet>
      <dgm:spPr/>
    </dgm:pt>
    <dgm:pt modelId="{C56BEB1C-CACA-462D-A6B5-2DA2BC7D28E4}" type="pres">
      <dgm:prSet presAssocID="{2E5BB294-F86F-4A8B-9367-D34E05628088}" presName="txSpace" presStyleCnt="0"/>
      <dgm:spPr/>
    </dgm:pt>
    <dgm:pt modelId="{1E27F3E6-927A-40D4-AB64-BA6210241BF6}" type="pres">
      <dgm:prSet presAssocID="{2E5BB294-F86F-4A8B-9367-D34E05628088}" presName="desTx" presStyleLbl="revTx" presStyleIdx="1" presStyleCnt="4">
        <dgm:presLayoutVars/>
      </dgm:prSet>
      <dgm:spPr/>
    </dgm:pt>
    <dgm:pt modelId="{937985E1-C211-493A-BE2B-D7FB6ADEEFB0}" type="pres">
      <dgm:prSet presAssocID="{6A150490-E4D6-46A2-A7DF-86772049862C}" presName="sibTrans" presStyleCnt="0"/>
      <dgm:spPr/>
    </dgm:pt>
    <dgm:pt modelId="{1E28D81A-CA96-4C51-9357-354C68FCDA93}" type="pres">
      <dgm:prSet presAssocID="{5426E93B-3F6A-4BBA-B144-D2240F4CBDD1}" presName="compNode" presStyleCnt="0"/>
      <dgm:spPr/>
    </dgm:pt>
    <dgm:pt modelId="{F95585BC-26C2-44D8-B281-7458C6BAD44E}" type="pres">
      <dgm:prSet presAssocID="{5426E93B-3F6A-4BBA-B144-D2240F4CBDD1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2269031B-D7CF-4E57-A225-BB6255DAD5CB}" type="pres">
      <dgm:prSet presAssocID="{5426E93B-3F6A-4BBA-B144-D2240F4CBDD1}" presName="iconSpace" presStyleCnt="0"/>
      <dgm:spPr/>
    </dgm:pt>
    <dgm:pt modelId="{BB97A61E-E9EB-48D9-8605-9721ECEE6DDE}" type="pres">
      <dgm:prSet presAssocID="{5426E93B-3F6A-4BBA-B144-D2240F4CBDD1}" presName="parTx" presStyleLbl="revTx" presStyleIdx="2" presStyleCnt="4">
        <dgm:presLayoutVars>
          <dgm:chMax val="0"/>
          <dgm:chPref val="0"/>
        </dgm:presLayoutVars>
      </dgm:prSet>
      <dgm:spPr/>
    </dgm:pt>
    <dgm:pt modelId="{AE3A112F-8255-4913-A768-B10D5C36F684}" type="pres">
      <dgm:prSet presAssocID="{5426E93B-3F6A-4BBA-B144-D2240F4CBDD1}" presName="txSpace" presStyleCnt="0"/>
      <dgm:spPr/>
    </dgm:pt>
    <dgm:pt modelId="{D166AB36-B043-4BB2-A925-AB1A46FA646E}" type="pres">
      <dgm:prSet presAssocID="{5426E93B-3F6A-4BBA-B144-D2240F4CBDD1}" presName="desTx" presStyleLbl="revTx" presStyleIdx="3" presStyleCnt="4">
        <dgm:presLayoutVars/>
      </dgm:prSet>
      <dgm:spPr/>
    </dgm:pt>
  </dgm:ptLst>
  <dgm:cxnLst>
    <dgm:cxn modelId="{120BEC01-359E-4BCD-AD09-C85E26C1E96D}" type="presOf" srcId="{6D2FD46F-044D-4E34-8D9D-3C0E7BD81DC2}" destId="{D166AB36-B043-4BB2-A925-AB1A46FA646E}" srcOrd="0" destOrd="0" presId="urn:microsoft.com/office/officeart/2018/2/layout/IconLabelDescriptionList"/>
    <dgm:cxn modelId="{5C342108-9A16-481D-82DF-CD67522C4B26}" type="presOf" srcId="{5426E93B-3F6A-4BBA-B144-D2240F4CBDD1}" destId="{BB97A61E-E9EB-48D9-8605-9721ECEE6DDE}" srcOrd="0" destOrd="0" presId="urn:microsoft.com/office/officeart/2018/2/layout/IconLabelDescriptionList"/>
    <dgm:cxn modelId="{26D67519-AE60-414B-A5B5-6E973CC2D74F}" srcId="{6C6A116A-8F5F-4E86-829E-8CC456E03F8D}" destId="{2E5BB294-F86F-4A8B-9367-D34E05628088}" srcOrd="0" destOrd="0" parTransId="{7A523E73-3D76-4C9A-9C7B-E4275C075F7A}" sibTransId="{6A150490-E4D6-46A2-A7DF-86772049862C}"/>
    <dgm:cxn modelId="{F0CD5435-FEE9-4E05-A518-B8CC95E69FDC}" type="presOf" srcId="{5B357994-C5C7-4424-9321-7DEB8B3692EB}" destId="{1E27F3E6-927A-40D4-AB64-BA6210241BF6}" srcOrd="0" destOrd="1" presId="urn:microsoft.com/office/officeart/2018/2/layout/IconLabelDescriptionList"/>
    <dgm:cxn modelId="{4C7A503C-1059-446B-ADBC-1925EE9080BA}" type="presOf" srcId="{2E5BB294-F86F-4A8B-9367-D34E05628088}" destId="{7855D49A-9074-4409-9CCE-61C2DC45652C}" srcOrd="0" destOrd="0" presId="urn:microsoft.com/office/officeart/2018/2/layout/IconLabelDescriptionList"/>
    <dgm:cxn modelId="{312D5F3E-FA05-4B8A-8B13-0B3C67684050}" srcId="{D95E7931-7649-4BBF-9A50-243BC390D862}" destId="{D044FD69-2051-487A-B855-B514378FBE6E}" srcOrd="1" destOrd="0" parTransId="{BA2DE86A-A7AB-43F3-B9D6-9260B451BC0C}" sibTransId="{8E56652C-D480-40CD-B667-F88165869613}"/>
    <dgm:cxn modelId="{13FC7E5C-E78E-41E6-93FF-8CB659C39DB2}" srcId="{2E5BB294-F86F-4A8B-9367-D34E05628088}" destId="{D95E7931-7649-4BBF-9A50-243BC390D862}" srcOrd="0" destOrd="0" parTransId="{E3BE9302-F17A-4AB5-93F0-77F589596D0D}" sibTransId="{DDFF0557-7425-4E06-BC5B-9D1CA01D13A3}"/>
    <dgm:cxn modelId="{9881A064-A06A-4425-B386-C40FA5D356AB}" type="presOf" srcId="{38875444-3FB1-4479-B242-9A3C6B072807}" destId="{D166AB36-B043-4BB2-A925-AB1A46FA646E}" srcOrd="0" destOrd="2" presId="urn:microsoft.com/office/officeart/2018/2/layout/IconLabelDescriptionList"/>
    <dgm:cxn modelId="{B7598549-0E42-4EC7-80D8-71C59055D1EA}" srcId="{5426E93B-3F6A-4BBA-B144-D2240F4CBDD1}" destId="{38875444-3FB1-4479-B242-9A3C6B072807}" srcOrd="2" destOrd="0" parTransId="{CC67B555-56D3-495B-8E3F-445E9E7BF7FF}" sibTransId="{90EFA615-E475-43ED-9E88-7E5C7A5829BA}"/>
    <dgm:cxn modelId="{5042E56E-E883-4CE3-B6A4-04AEEE8EF541}" srcId="{6C6A116A-8F5F-4E86-829E-8CC456E03F8D}" destId="{5426E93B-3F6A-4BBA-B144-D2240F4CBDD1}" srcOrd="1" destOrd="0" parTransId="{C1E94EEB-6A9F-4540-9CB4-CC0DD2F811A0}" sibTransId="{22873B68-D7A1-40F3-90A0-C7D1764FA755}"/>
    <dgm:cxn modelId="{9D62D355-4437-4529-8617-DBC5BF646A78}" type="presOf" srcId="{6C6A116A-8F5F-4E86-829E-8CC456E03F8D}" destId="{E41F8AC6-82D5-4682-BBAA-426807C0FE82}" srcOrd="0" destOrd="0" presId="urn:microsoft.com/office/officeart/2018/2/layout/IconLabelDescriptionList"/>
    <dgm:cxn modelId="{E7284787-2701-4257-B3D7-0B1662468196}" srcId="{5426E93B-3F6A-4BBA-B144-D2240F4CBDD1}" destId="{6D2FD46F-044D-4E34-8D9D-3C0E7BD81DC2}" srcOrd="0" destOrd="0" parTransId="{23D5BBE7-C167-46D2-804C-CD9944B78277}" sibTransId="{2189A609-9AFA-464E-85B0-2A7982009388}"/>
    <dgm:cxn modelId="{F2442D89-0E4B-4A3E-9A1B-8C14ACEF6009}" srcId="{5426E93B-3F6A-4BBA-B144-D2240F4CBDD1}" destId="{B67E1F39-7C19-4163-9967-9098F2A405E0}" srcOrd="1" destOrd="0" parTransId="{D61480AD-8BBB-48BA-89C6-1D77772AD678}" sibTransId="{0973E1AC-A9CB-45EA-963F-F5FA567C6201}"/>
    <dgm:cxn modelId="{E7869BB3-C482-478D-86D8-1DE425CCC3F5}" srcId="{D95E7931-7649-4BBF-9A50-243BC390D862}" destId="{5B357994-C5C7-4424-9321-7DEB8B3692EB}" srcOrd="0" destOrd="0" parTransId="{0A8D7D25-BA85-4D8F-A8E1-D422B3AFA3E4}" sibTransId="{127AFED2-E865-4014-A4C0-BA13441D221B}"/>
    <dgm:cxn modelId="{B2DE3BD1-1EC8-4311-BF1A-B66390EEFF07}" type="presOf" srcId="{D044FD69-2051-487A-B855-B514378FBE6E}" destId="{1E27F3E6-927A-40D4-AB64-BA6210241BF6}" srcOrd="0" destOrd="2" presId="urn:microsoft.com/office/officeart/2018/2/layout/IconLabelDescriptionList"/>
    <dgm:cxn modelId="{EB4E5DDD-89FC-40DB-BC85-CD98EC983B8B}" type="presOf" srcId="{D95E7931-7649-4BBF-9A50-243BC390D862}" destId="{1E27F3E6-927A-40D4-AB64-BA6210241BF6}" srcOrd="0" destOrd="0" presId="urn:microsoft.com/office/officeart/2018/2/layout/IconLabelDescriptionList"/>
    <dgm:cxn modelId="{B0C168DE-DB05-4041-A59C-2BF60AA2DA0B}" type="presOf" srcId="{B67E1F39-7C19-4163-9967-9098F2A405E0}" destId="{D166AB36-B043-4BB2-A925-AB1A46FA646E}" srcOrd="0" destOrd="1" presId="urn:microsoft.com/office/officeart/2018/2/layout/IconLabelDescriptionList"/>
    <dgm:cxn modelId="{035E78D3-E1C8-42BF-9371-013771082E84}" type="presParOf" srcId="{E41F8AC6-82D5-4682-BBAA-426807C0FE82}" destId="{5BF622E3-EE9F-4DAB-8174-EC2B003DAFD1}" srcOrd="0" destOrd="0" presId="urn:microsoft.com/office/officeart/2018/2/layout/IconLabelDescriptionList"/>
    <dgm:cxn modelId="{C45F2E6C-7525-4FE5-A17B-08ED5EDF2028}" type="presParOf" srcId="{5BF622E3-EE9F-4DAB-8174-EC2B003DAFD1}" destId="{99512A8D-E372-4C13-911F-11F5EC330669}" srcOrd="0" destOrd="0" presId="urn:microsoft.com/office/officeart/2018/2/layout/IconLabelDescriptionList"/>
    <dgm:cxn modelId="{2FE66A74-BC77-47BE-AFEE-1BB2FA17AB33}" type="presParOf" srcId="{5BF622E3-EE9F-4DAB-8174-EC2B003DAFD1}" destId="{0816CF50-A6AA-4572-8256-67755B707A30}" srcOrd="1" destOrd="0" presId="urn:microsoft.com/office/officeart/2018/2/layout/IconLabelDescriptionList"/>
    <dgm:cxn modelId="{CE0C38C4-46F9-486E-ABBC-13E35FA26AF6}" type="presParOf" srcId="{5BF622E3-EE9F-4DAB-8174-EC2B003DAFD1}" destId="{7855D49A-9074-4409-9CCE-61C2DC45652C}" srcOrd="2" destOrd="0" presId="urn:microsoft.com/office/officeart/2018/2/layout/IconLabelDescriptionList"/>
    <dgm:cxn modelId="{4EA19FB5-C85E-4A6D-B3B9-47628A3A6037}" type="presParOf" srcId="{5BF622E3-EE9F-4DAB-8174-EC2B003DAFD1}" destId="{C56BEB1C-CACA-462D-A6B5-2DA2BC7D28E4}" srcOrd="3" destOrd="0" presId="urn:microsoft.com/office/officeart/2018/2/layout/IconLabelDescriptionList"/>
    <dgm:cxn modelId="{318A2E96-B32C-47F7-B142-4D393446A2AE}" type="presParOf" srcId="{5BF622E3-EE9F-4DAB-8174-EC2B003DAFD1}" destId="{1E27F3E6-927A-40D4-AB64-BA6210241BF6}" srcOrd="4" destOrd="0" presId="urn:microsoft.com/office/officeart/2018/2/layout/IconLabelDescriptionList"/>
    <dgm:cxn modelId="{ED2B91B9-8A64-4D45-8D55-B6A37E812714}" type="presParOf" srcId="{E41F8AC6-82D5-4682-BBAA-426807C0FE82}" destId="{937985E1-C211-493A-BE2B-D7FB6ADEEFB0}" srcOrd="1" destOrd="0" presId="urn:microsoft.com/office/officeart/2018/2/layout/IconLabelDescriptionList"/>
    <dgm:cxn modelId="{0A157CD0-51D8-4CB2-A5AC-DD5DA1E06C13}" type="presParOf" srcId="{E41F8AC6-82D5-4682-BBAA-426807C0FE82}" destId="{1E28D81A-CA96-4C51-9357-354C68FCDA93}" srcOrd="2" destOrd="0" presId="urn:microsoft.com/office/officeart/2018/2/layout/IconLabelDescriptionList"/>
    <dgm:cxn modelId="{9CC7CF6B-9716-43A4-91D7-B4E6B39B2B20}" type="presParOf" srcId="{1E28D81A-CA96-4C51-9357-354C68FCDA93}" destId="{F95585BC-26C2-44D8-B281-7458C6BAD44E}" srcOrd="0" destOrd="0" presId="urn:microsoft.com/office/officeart/2018/2/layout/IconLabelDescriptionList"/>
    <dgm:cxn modelId="{28300D4D-5F54-448D-88EF-66451F991968}" type="presParOf" srcId="{1E28D81A-CA96-4C51-9357-354C68FCDA93}" destId="{2269031B-D7CF-4E57-A225-BB6255DAD5CB}" srcOrd="1" destOrd="0" presId="urn:microsoft.com/office/officeart/2018/2/layout/IconLabelDescriptionList"/>
    <dgm:cxn modelId="{3AC62BB1-2AC2-4911-99D1-D8B354B87432}" type="presParOf" srcId="{1E28D81A-CA96-4C51-9357-354C68FCDA93}" destId="{BB97A61E-E9EB-48D9-8605-9721ECEE6DDE}" srcOrd="2" destOrd="0" presId="urn:microsoft.com/office/officeart/2018/2/layout/IconLabelDescriptionList"/>
    <dgm:cxn modelId="{6459907A-1922-4494-9289-A78ADF6E8184}" type="presParOf" srcId="{1E28D81A-CA96-4C51-9357-354C68FCDA93}" destId="{AE3A112F-8255-4913-A768-B10D5C36F684}" srcOrd="3" destOrd="0" presId="urn:microsoft.com/office/officeart/2018/2/layout/IconLabelDescriptionList"/>
    <dgm:cxn modelId="{FD750374-7CE3-4FDC-9ED8-DACF1288135A}" type="presParOf" srcId="{1E28D81A-CA96-4C51-9357-354C68FCDA93}" destId="{D166AB36-B043-4BB2-A925-AB1A46FA646E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FC1D1-B999-4001-8FB0-B94C99B02B58}">
      <dsp:nvSpPr>
        <dsp:cNvPr id="0" name=""/>
        <dsp:cNvSpPr/>
      </dsp:nvSpPr>
      <dsp:spPr>
        <a:xfrm>
          <a:off x="4737964" y="2024072"/>
          <a:ext cx="1445119" cy="1445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Owner’s Rights</a:t>
          </a:r>
        </a:p>
      </dsp:txBody>
      <dsp:txXfrm>
        <a:off x="4949597" y="2235705"/>
        <a:ext cx="1021853" cy="1021853"/>
      </dsp:txXfrm>
    </dsp:sp>
    <dsp:sp modelId="{4960A9FA-DB4A-4B2C-A065-1A7D845B16B7}">
      <dsp:nvSpPr>
        <dsp:cNvPr id="0" name=""/>
        <dsp:cNvSpPr/>
      </dsp:nvSpPr>
      <dsp:spPr>
        <a:xfrm rot="16200000">
          <a:off x="5307852" y="1498982"/>
          <a:ext cx="305344" cy="491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5353654" y="1643052"/>
        <a:ext cx="213741" cy="294804"/>
      </dsp:txXfrm>
    </dsp:sp>
    <dsp:sp modelId="{794EB17F-EEA3-42E4-85BC-42D44039087D}">
      <dsp:nvSpPr>
        <dsp:cNvPr id="0" name=""/>
        <dsp:cNvSpPr/>
      </dsp:nvSpPr>
      <dsp:spPr>
        <a:xfrm>
          <a:off x="4737964" y="2831"/>
          <a:ext cx="1445119" cy="1445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Reproduce</a:t>
          </a:r>
        </a:p>
      </dsp:txBody>
      <dsp:txXfrm>
        <a:off x="4949597" y="214464"/>
        <a:ext cx="1021853" cy="1021853"/>
      </dsp:txXfrm>
    </dsp:sp>
    <dsp:sp modelId="{7073A932-FEF9-4443-B8FD-DFC433EE60AC}">
      <dsp:nvSpPr>
        <dsp:cNvPr id="0" name=""/>
        <dsp:cNvSpPr/>
      </dsp:nvSpPr>
      <dsp:spPr>
        <a:xfrm rot="20520000">
          <a:off x="6260790" y="2191333"/>
          <a:ext cx="305344" cy="491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6263032" y="2303754"/>
        <a:ext cx="213741" cy="294804"/>
      </dsp:txXfrm>
    </dsp:sp>
    <dsp:sp modelId="{6E6B59EC-AB78-4C6E-8214-CA2337FFFC47}">
      <dsp:nvSpPr>
        <dsp:cNvPr id="0" name=""/>
        <dsp:cNvSpPr/>
      </dsp:nvSpPr>
      <dsp:spPr>
        <a:xfrm>
          <a:off x="6660279" y="1399474"/>
          <a:ext cx="1445119" cy="1445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Distribute</a:t>
          </a:r>
        </a:p>
      </dsp:txBody>
      <dsp:txXfrm>
        <a:off x="6871912" y="1611107"/>
        <a:ext cx="1021853" cy="1021853"/>
      </dsp:txXfrm>
    </dsp:sp>
    <dsp:sp modelId="{52D1E4CD-E334-42A1-AD7E-B0FD498A4DB4}">
      <dsp:nvSpPr>
        <dsp:cNvPr id="0" name=""/>
        <dsp:cNvSpPr/>
      </dsp:nvSpPr>
      <dsp:spPr>
        <a:xfrm rot="3240000">
          <a:off x="5896800" y="3311579"/>
          <a:ext cx="305344" cy="491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5915680" y="3372793"/>
        <a:ext cx="213741" cy="294804"/>
      </dsp:txXfrm>
    </dsp:sp>
    <dsp:sp modelId="{C97465C0-6476-438E-A699-5CF1C3E9DE93}">
      <dsp:nvSpPr>
        <dsp:cNvPr id="0" name=""/>
        <dsp:cNvSpPr/>
      </dsp:nvSpPr>
      <dsp:spPr>
        <a:xfrm>
          <a:off x="5926020" y="3659290"/>
          <a:ext cx="1445119" cy="1445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Derive</a:t>
          </a:r>
        </a:p>
      </dsp:txBody>
      <dsp:txXfrm>
        <a:off x="6137653" y="3870923"/>
        <a:ext cx="1021853" cy="1021853"/>
      </dsp:txXfrm>
    </dsp:sp>
    <dsp:sp modelId="{13F360C9-012E-4A0C-BDDB-06A16A83C9DC}">
      <dsp:nvSpPr>
        <dsp:cNvPr id="0" name=""/>
        <dsp:cNvSpPr/>
      </dsp:nvSpPr>
      <dsp:spPr>
        <a:xfrm rot="7560000">
          <a:off x="4718903" y="3311579"/>
          <a:ext cx="305344" cy="491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 rot="10800000">
        <a:off x="4791626" y="3372793"/>
        <a:ext cx="213741" cy="294804"/>
      </dsp:txXfrm>
    </dsp:sp>
    <dsp:sp modelId="{85589B62-0422-4A62-A377-1413FF7E456D}">
      <dsp:nvSpPr>
        <dsp:cNvPr id="0" name=""/>
        <dsp:cNvSpPr/>
      </dsp:nvSpPr>
      <dsp:spPr>
        <a:xfrm>
          <a:off x="3549909" y="3659290"/>
          <a:ext cx="1445119" cy="1445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Perform</a:t>
          </a:r>
        </a:p>
      </dsp:txBody>
      <dsp:txXfrm>
        <a:off x="3761542" y="3870923"/>
        <a:ext cx="1021853" cy="1021853"/>
      </dsp:txXfrm>
    </dsp:sp>
    <dsp:sp modelId="{D1B69F30-103B-443A-8681-467009B25792}">
      <dsp:nvSpPr>
        <dsp:cNvPr id="0" name=""/>
        <dsp:cNvSpPr/>
      </dsp:nvSpPr>
      <dsp:spPr>
        <a:xfrm rot="11880000">
          <a:off x="4354913" y="2191333"/>
          <a:ext cx="305344" cy="491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 rot="10800000">
        <a:off x="4444274" y="2303754"/>
        <a:ext cx="213741" cy="294804"/>
      </dsp:txXfrm>
    </dsp:sp>
    <dsp:sp modelId="{0611FA3C-1BD5-49FB-BFF8-03C729E74918}">
      <dsp:nvSpPr>
        <dsp:cNvPr id="0" name=""/>
        <dsp:cNvSpPr/>
      </dsp:nvSpPr>
      <dsp:spPr>
        <a:xfrm>
          <a:off x="2815650" y="1399474"/>
          <a:ext cx="1445119" cy="14451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Display</a:t>
          </a:r>
        </a:p>
      </dsp:txBody>
      <dsp:txXfrm>
        <a:off x="3027283" y="1611107"/>
        <a:ext cx="1021853" cy="10218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EFA8C-DC50-4987-A43A-C16F33273D38}">
      <dsp:nvSpPr>
        <dsp:cNvPr id="0" name=""/>
        <dsp:cNvSpPr/>
      </dsp:nvSpPr>
      <dsp:spPr>
        <a:xfrm>
          <a:off x="3355181" y="0"/>
          <a:ext cx="2236787" cy="1048940"/>
        </a:xfrm>
        <a:prstGeom prst="trapezoid">
          <a:avLst>
            <a:gd name="adj" fmla="val 10662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110</a:t>
          </a:r>
        </a:p>
      </dsp:txBody>
      <dsp:txXfrm>
        <a:off x="3355181" y="0"/>
        <a:ext cx="2236787" cy="1048940"/>
      </dsp:txXfrm>
    </dsp:sp>
    <dsp:sp modelId="{9DC1E17D-849F-4EE3-9400-17D7F06F684D}">
      <dsp:nvSpPr>
        <dsp:cNvPr id="0" name=""/>
        <dsp:cNvSpPr/>
      </dsp:nvSpPr>
      <dsp:spPr>
        <a:xfrm>
          <a:off x="2236787" y="1048940"/>
          <a:ext cx="4473575" cy="1048940"/>
        </a:xfrm>
        <a:prstGeom prst="trapezoid">
          <a:avLst>
            <a:gd name="adj" fmla="val 10662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109</a:t>
          </a:r>
          <a:endParaRPr lang="en-US" sz="6300" kern="1200" dirty="0"/>
        </a:p>
      </dsp:txBody>
      <dsp:txXfrm>
        <a:off x="3019663" y="1048940"/>
        <a:ext cx="2907823" cy="1048940"/>
      </dsp:txXfrm>
    </dsp:sp>
    <dsp:sp modelId="{0166001D-9C42-4D56-B9D5-283750167E17}">
      <dsp:nvSpPr>
        <dsp:cNvPr id="0" name=""/>
        <dsp:cNvSpPr/>
      </dsp:nvSpPr>
      <dsp:spPr>
        <a:xfrm>
          <a:off x="1118393" y="2097881"/>
          <a:ext cx="6710362" cy="1048940"/>
        </a:xfrm>
        <a:prstGeom prst="trapezoid">
          <a:avLst>
            <a:gd name="adj" fmla="val 10662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108</a:t>
          </a:r>
        </a:p>
      </dsp:txBody>
      <dsp:txXfrm>
        <a:off x="2292707" y="2097881"/>
        <a:ext cx="4361735" cy="1048940"/>
      </dsp:txXfrm>
    </dsp:sp>
    <dsp:sp modelId="{7B4484D7-1E3D-4107-8CDC-80096BE986F7}">
      <dsp:nvSpPr>
        <dsp:cNvPr id="0" name=""/>
        <dsp:cNvSpPr/>
      </dsp:nvSpPr>
      <dsp:spPr>
        <a:xfrm>
          <a:off x="0" y="3146821"/>
          <a:ext cx="8947150" cy="1048940"/>
        </a:xfrm>
        <a:prstGeom prst="trapezoid">
          <a:avLst>
            <a:gd name="adj" fmla="val 10662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107</a:t>
          </a:r>
        </a:p>
      </dsp:txBody>
      <dsp:txXfrm>
        <a:off x="1565751" y="3146821"/>
        <a:ext cx="5815647" cy="10489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BA65E-CAA1-48C9-928B-755E68B2A966}">
      <dsp:nvSpPr>
        <dsp:cNvPr id="0" name=""/>
        <dsp:cNvSpPr/>
      </dsp:nvSpPr>
      <dsp:spPr>
        <a:xfrm>
          <a:off x="0" y="230751"/>
          <a:ext cx="9200457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058" tIns="249936" rIns="714058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/>
            <a:t>No copyright infringement for: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Performing nondramatic literary works.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Performing nondramatic musical works.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Performing limited portions of other works.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Displaying same amount that would be shown in the classroom.</a:t>
          </a:r>
        </a:p>
      </dsp:txBody>
      <dsp:txXfrm>
        <a:off x="0" y="230751"/>
        <a:ext cx="9200457" cy="1285200"/>
      </dsp:txXfrm>
    </dsp:sp>
    <dsp:sp modelId="{587392F8-DEB3-4C5B-9439-1CA672AD809F}">
      <dsp:nvSpPr>
        <dsp:cNvPr id="0" name=""/>
        <dsp:cNvSpPr/>
      </dsp:nvSpPr>
      <dsp:spPr>
        <a:xfrm>
          <a:off x="460022" y="53631"/>
          <a:ext cx="6440319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429" tIns="0" rIns="243429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RULE</a:t>
          </a:r>
        </a:p>
      </dsp:txBody>
      <dsp:txXfrm>
        <a:off x="477315" y="70924"/>
        <a:ext cx="6405733" cy="319654"/>
      </dsp:txXfrm>
    </dsp:sp>
    <dsp:sp modelId="{29C1E813-C83B-42BD-80CA-3C083AFEE0C9}">
      <dsp:nvSpPr>
        <dsp:cNvPr id="0" name=""/>
        <dsp:cNvSpPr/>
      </dsp:nvSpPr>
      <dsp:spPr>
        <a:xfrm>
          <a:off x="0" y="1757872"/>
          <a:ext cx="9200457" cy="207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058" tIns="249936" rIns="714058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/>
            <a:t>Use/Transmission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Is supervised and core part of regularly offered class.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Directly related and assists the instructional content.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Transmission made for and limited to students in class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/>
            <a:t>Transmitting School (Must be accredited &amp; nonprofit)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Institutes copyright policies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Promotes copyright compliance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Provides notice that materials may be copyrighted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Locks digital content to prevent retention or redistribution</a:t>
          </a:r>
        </a:p>
      </dsp:txBody>
      <dsp:txXfrm>
        <a:off x="0" y="1757872"/>
        <a:ext cx="9200457" cy="2079000"/>
      </dsp:txXfrm>
    </dsp:sp>
    <dsp:sp modelId="{33041D3B-6E83-486B-BF47-3CD792554738}">
      <dsp:nvSpPr>
        <dsp:cNvPr id="0" name=""/>
        <dsp:cNvSpPr/>
      </dsp:nvSpPr>
      <dsp:spPr>
        <a:xfrm>
          <a:off x="460022" y="1580752"/>
          <a:ext cx="6440319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429" tIns="0" rIns="243429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QUALIFICATIONS</a:t>
          </a:r>
        </a:p>
      </dsp:txBody>
      <dsp:txXfrm>
        <a:off x="477315" y="1598045"/>
        <a:ext cx="6405733" cy="319654"/>
      </dsp:txXfrm>
    </dsp:sp>
    <dsp:sp modelId="{B62F9C5F-CC80-4408-85E5-6A13D83281EB}">
      <dsp:nvSpPr>
        <dsp:cNvPr id="0" name=""/>
        <dsp:cNvSpPr/>
      </dsp:nvSpPr>
      <dsp:spPr>
        <a:xfrm>
          <a:off x="0" y="4078792"/>
          <a:ext cx="9200457" cy="699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058" tIns="249936" rIns="714058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TEACH does not apply to distance education materials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Illegally made copies get no protection</a:t>
          </a:r>
        </a:p>
      </dsp:txBody>
      <dsp:txXfrm>
        <a:off x="0" y="4078792"/>
        <a:ext cx="9200457" cy="699300"/>
      </dsp:txXfrm>
    </dsp:sp>
    <dsp:sp modelId="{2D79F689-F9DD-4148-82B4-1FFFC7702E0C}">
      <dsp:nvSpPr>
        <dsp:cNvPr id="0" name=""/>
        <dsp:cNvSpPr/>
      </dsp:nvSpPr>
      <dsp:spPr>
        <a:xfrm>
          <a:off x="460022" y="3901672"/>
          <a:ext cx="6440319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429" tIns="0" rIns="243429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EXCEPTIONS</a:t>
          </a:r>
        </a:p>
      </dsp:txBody>
      <dsp:txXfrm>
        <a:off x="477315" y="3918965"/>
        <a:ext cx="6405733" cy="3196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8DD72-3DE4-4D13-ABE1-B51B57A9F67C}">
      <dsp:nvSpPr>
        <dsp:cNvPr id="0" name=""/>
        <dsp:cNvSpPr/>
      </dsp:nvSpPr>
      <dsp:spPr>
        <a:xfrm>
          <a:off x="0" y="2298"/>
          <a:ext cx="6912245" cy="11646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B967D1-E1FF-4141-A94B-39ED69DD013E}">
      <dsp:nvSpPr>
        <dsp:cNvPr id="0" name=""/>
        <dsp:cNvSpPr/>
      </dsp:nvSpPr>
      <dsp:spPr>
        <a:xfrm>
          <a:off x="352319" y="264353"/>
          <a:ext cx="640580" cy="64058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E5C3CF-0C9C-4CEB-ADD0-406DE7610C7E}">
      <dsp:nvSpPr>
        <dsp:cNvPr id="0" name=""/>
        <dsp:cNvSpPr/>
      </dsp:nvSpPr>
      <dsp:spPr>
        <a:xfrm>
          <a:off x="1345219" y="2298"/>
          <a:ext cx="5567025" cy="116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263" tIns="123263" rIns="123263" bIns="123263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Find resources using Google Advanced Search</a:t>
          </a:r>
        </a:p>
      </dsp:txBody>
      <dsp:txXfrm>
        <a:off x="1345219" y="2298"/>
        <a:ext cx="5567025" cy="1164691"/>
      </dsp:txXfrm>
    </dsp:sp>
    <dsp:sp modelId="{C8AC49C6-CB24-4596-A854-5663DFC5E22F}">
      <dsp:nvSpPr>
        <dsp:cNvPr id="0" name=""/>
        <dsp:cNvSpPr/>
      </dsp:nvSpPr>
      <dsp:spPr>
        <a:xfrm>
          <a:off x="0" y="1458163"/>
          <a:ext cx="6912245" cy="11646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3FF9A2-5D4C-4CB3-8B33-AC55FDC0C4B6}">
      <dsp:nvSpPr>
        <dsp:cNvPr id="0" name=""/>
        <dsp:cNvSpPr/>
      </dsp:nvSpPr>
      <dsp:spPr>
        <a:xfrm>
          <a:off x="352319" y="1720218"/>
          <a:ext cx="640580" cy="64058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DA79F7-8062-4215-8B2B-E06C718EA135}">
      <dsp:nvSpPr>
        <dsp:cNvPr id="0" name=""/>
        <dsp:cNvSpPr/>
      </dsp:nvSpPr>
      <dsp:spPr>
        <a:xfrm>
          <a:off x="1345219" y="1458163"/>
          <a:ext cx="5567025" cy="116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263" tIns="123263" rIns="123263" bIns="123263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Use, reproduce, and distribute materials without worrying about copyright infringement</a:t>
          </a:r>
        </a:p>
      </dsp:txBody>
      <dsp:txXfrm>
        <a:off x="1345219" y="1458163"/>
        <a:ext cx="5567025" cy="1164691"/>
      </dsp:txXfrm>
    </dsp:sp>
    <dsp:sp modelId="{2BFEBAAE-8565-4C7C-B64E-3C3E63B0ABE9}">
      <dsp:nvSpPr>
        <dsp:cNvPr id="0" name=""/>
        <dsp:cNvSpPr/>
      </dsp:nvSpPr>
      <dsp:spPr>
        <a:xfrm>
          <a:off x="0" y="2914027"/>
          <a:ext cx="6912245" cy="11646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7B37A6-E667-4A3D-AFA1-2B203C9832CD}">
      <dsp:nvSpPr>
        <dsp:cNvPr id="0" name=""/>
        <dsp:cNvSpPr/>
      </dsp:nvSpPr>
      <dsp:spPr>
        <a:xfrm>
          <a:off x="352319" y="3176083"/>
          <a:ext cx="640580" cy="64058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B06DA-B45A-4EF5-8CCE-962FCE72369C}">
      <dsp:nvSpPr>
        <dsp:cNvPr id="0" name=""/>
        <dsp:cNvSpPr/>
      </dsp:nvSpPr>
      <dsp:spPr>
        <a:xfrm>
          <a:off x="1345219" y="2914027"/>
          <a:ext cx="5567025" cy="116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263" tIns="123263" rIns="123263" bIns="123263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Some licenses allow you to derive new works and remix works to better fit the content to your course</a:t>
          </a:r>
        </a:p>
      </dsp:txBody>
      <dsp:txXfrm>
        <a:off x="1345219" y="2914027"/>
        <a:ext cx="5567025" cy="1164691"/>
      </dsp:txXfrm>
    </dsp:sp>
    <dsp:sp modelId="{5C918489-6E39-4CAB-A9FD-B28539F163E3}">
      <dsp:nvSpPr>
        <dsp:cNvPr id="0" name=""/>
        <dsp:cNvSpPr/>
      </dsp:nvSpPr>
      <dsp:spPr>
        <a:xfrm>
          <a:off x="0" y="4369892"/>
          <a:ext cx="6912245" cy="11646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1D6931-F296-4DE2-A3AF-296F5F4F7BA0}">
      <dsp:nvSpPr>
        <dsp:cNvPr id="0" name=""/>
        <dsp:cNvSpPr/>
      </dsp:nvSpPr>
      <dsp:spPr>
        <a:xfrm>
          <a:off x="352319" y="4631948"/>
          <a:ext cx="640580" cy="64058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316FEF-2D12-44C6-B13F-44BFFDA4FF27}">
      <dsp:nvSpPr>
        <dsp:cNvPr id="0" name=""/>
        <dsp:cNvSpPr/>
      </dsp:nvSpPr>
      <dsp:spPr>
        <a:xfrm>
          <a:off x="1345219" y="4369892"/>
          <a:ext cx="5567025" cy="116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263" tIns="123263" rIns="123263" bIns="123263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Being able to make copies ensures that the resource will not disappear from a hosted website or a library database</a:t>
          </a:r>
        </a:p>
      </dsp:txBody>
      <dsp:txXfrm>
        <a:off x="1345219" y="4369892"/>
        <a:ext cx="5567025" cy="11646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12A8D-E372-4C13-911F-11F5EC330669}">
      <dsp:nvSpPr>
        <dsp:cNvPr id="0" name=""/>
        <dsp:cNvSpPr/>
      </dsp:nvSpPr>
      <dsp:spPr>
        <a:xfrm>
          <a:off x="418512" y="291653"/>
          <a:ext cx="1512000" cy="1512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55D49A-9074-4409-9CCE-61C2DC45652C}">
      <dsp:nvSpPr>
        <dsp:cNvPr id="0" name=""/>
        <dsp:cNvSpPr/>
      </dsp:nvSpPr>
      <dsp:spPr>
        <a:xfrm>
          <a:off x="418512" y="1965678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/>
            <a:t>Print Materials</a:t>
          </a:r>
        </a:p>
      </dsp:txBody>
      <dsp:txXfrm>
        <a:off x="418512" y="1965678"/>
        <a:ext cx="4320000" cy="648000"/>
      </dsp:txXfrm>
    </dsp:sp>
    <dsp:sp modelId="{1E27F3E6-927A-40D4-AB64-BA6210241BF6}">
      <dsp:nvSpPr>
        <dsp:cNvPr id="0" name=""/>
        <dsp:cNvSpPr/>
      </dsp:nvSpPr>
      <dsp:spPr>
        <a:xfrm>
          <a:off x="418512" y="2689039"/>
          <a:ext cx="4320000" cy="1370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Books and other multimedia materials can be placed on reserve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Students have a limited check out time to read a chapter of a book, watch a DVD, etc.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Only works well for on-campus students</a:t>
          </a:r>
        </a:p>
      </dsp:txBody>
      <dsp:txXfrm>
        <a:off x="418512" y="2689039"/>
        <a:ext cx="4320000" cy="1370645"/>
      </dsp:txXfrm>
    </dsp:sp>
    <dsp:sp modelId="{F95585BC-26C2-44D8-B281-7458C6BAD44E}">
      <dsp:nvSpPr>
        <dsp:cNvPr id="0" name=""/>
        <dsp:cNvSpPr/>
      </dsp:nvSpPr>
      <dsp:spPr>
        <a:xfrm>
          <a:off x="5494512" y="291653"/>
          <a:ext cx="1512000" cy="1512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7A61E-E9EB-48D9-8605-9721ECEE6DDE}">
      <dsp:nvSpPr>
        <dsp:cNvPr id="0" name=""/>
        <dsp:cNvSpPr/>
      </dsp:nvSpPr>
      <dsp:spPr>
        <a:xfrm>
          <a:off x="5494512" y="1965678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/>
            <a:t>Online Articles</a:t>
          </a:r>
        </a:p>
      </dsp:txBody>
      <dsp:txXfrm>
        <a:off x="5494512" y="1965678"/>
        <a:ext cx="4320000" cy="648000"/>
      </dsp:txXfrm>
    </dsp:sp>
    <dsp:sp modelId="{D166AB36-B043-4BB2-A925-AB1A46FA646E}">
      <dsp:nvSpPr>
        <dsp:cNvPr id="0" name=""/>
        <dsp:cNvSpPr/>
      </dsp:nvSpPr>
      <dsp:spPr>
        <a:xfrm>
          <a:off x="5494512" y="2689039"/>
          <a:ext cx="4320000" cy="1370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Provide article citations and have students find articles within the library’s databases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You can provide direct URLs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Databases are yearly subscriptions, they are fairly consistent but changes can happen</a:t>
          </a:r>
        </a:p>
      </dsp:txBody>
      <dsp:txXfrm>
        <a:off x="5494512" y="2689039"/>
        <a:ext cx="4320000" cy="1370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16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0379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03549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062292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2030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01330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88525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15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04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81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78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78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1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74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86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6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03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AAD347D-5ACD-4C99-B74B-A9C85AD731AF}" type="datetimeFigureOut">
              <a:rPr lang="en-US" smtClean="0"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40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elly.kornkven@mayvillestate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inkedin.com/in/kelly-kornkven-96133817/" TargetMode="External"/><Relationship Id="rId4" Type="http://schemas.openxmlformats.org/officeDocument/2006/relationships/hyperlink" Target="https://mayvillestate.libguides.com/openeducationalresources/copyrightinf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upreme.justia.com/constitution/article-1/40-copyrights-and-patents.html" TargetMode="External"/><Relationship Id="rId2" Type="http://schemas.openxmlformats.org/officeDocument/2006/relationships/hyperlink" Target="http://supreme.justia.com/constitutio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sixteenmilesofstring/2596569134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/2.0/deed.en" TargetMode="External"/><Relationship Id="rId4" Type="http://schemas.openxmlformats.org/officeDocument/2006/relationships/hyperlink" Target="https://www.flickr.com/photos/sixteenmilesofstring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ffectLst/>
        </p:spPr>
        <p:txBody>
          <a:bodyPr wrap="square" anchor="ctr">
            <a:normAutofit/>
          </a:bodyPr>
          <a:lstStyle/>
          <a:p>
            <a:pPr algn="l"/>
            <a:r>
              <a:rPr lang="en-US" sz="7200" dirty="0">
                <a:solidFill>
                  <a:schemeClr val="tx1">
                    <a:lumMod val="95000"/>
                  </a:schemeClr>
                </a:solidFill>
              </a:rPr>
              <a:t>Copyright Considerations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C63E0B4-A7CB-4CC3-1100-8F86D87A96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 someone who is not a lawyer!</a:t>
            </a:r>
          </a:p>
        </p:txBody>
      </p:sp>
    </p:spTree>
    <p:extLst>
      <p:ext uri="{BB962C8B-B14F-4D97-AF65-F5344CB8AC3E}">
        <p14:creationId xmlns:p14="http://schemas.microsoft.com/office/powerpoint/2010/main" val="369169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n-US" sz="4800">
                <a:solidFill>
                  <a:schemeClr val="tx1"/>
                </a:solidFill>
              </a:rPr>
              <a:t>Using Creative Commons Licensed Materials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E2EC14D-DAAF-8AE1-0804-821F404D69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11934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78868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Using Library Resources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2199275-F247-7C6E-C1A2-844CD1F9E8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0430978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9076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Freely Available Online Materials (not licensed by CC)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900" y="1816100"/>
            <a:ext cx="6309500" cy="4351338"/>
          </a:xfrm>
        </p:spPr>
        <p:txBody>
          <a:bodyPr/>
          <a:lstStyle/>
          <a:p>
            <a:r>
              <a:rPr lang="en-US" dirty="0"/>
              <a:t>Find materials via Google</a:t>
            </a:r>
          </a:p>
          <a:p>
            <a:r>
              <a:rPr lang="en-US" dirty="0"/>
              <a:t>Provide </a:t>
            </a:r>
            <a:r>
              <a:rPr lang="en-US" b="1" dirty="0"/>
              <a:t>links</a:t>
            </a:r>
            <a:r>
              <a:rPr lang="en-US" dirty="0"/>
              <a:t> to the materials to students</a:t>
            </a:r>
          </a:p>
          <a:p>
            <a:r>
              <a:rPr lang="en-US" dirty="0"/>
              <a:t>If providing a copy of the document within a course shell, prevent downloads</a:t>
            </a:r>
          </a:p>
          <a:p>
            <a:r>
              <a:rPr lang="en-US" dirty="0"/>
              <a:t>Web is not static, there is no guarantee the materials you find today will be there tomorrow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70EE9E-401A-4324-526D-7EA56FDE97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3924" y="2641561"/>
            <a:ext cx="3826034" cy="3743399"/>
          </a:xfrm>
          <a:prstGeom prst="rect">
            <a:avLst/>
          </a:prstGeom>
        </p:spPr>
      </p:pic>
      <p:sp>
        <p:nvSpPr>
          <p:cNvPr id="6" name="Callout: Down Arrow 5">
            <a:extLst>
              <a:ext uri="{FF2B5EF4-FFF2-40B4-BE49-F238E27FC236}">
                <a16:creationId xmlns:a16="http://schemas.microsoft.com/office/drawing/2014/main" id="{7B1EB0EF-C0B1-828F-360A-D18D1EC845DB}"/>
              </a:ext>
            </a:extLst>
          </p:cNvPr>
          <p:cNvSpPr/>
          <p:nvPr/>
        </p:nvSpPr>
        <p:spPr>
          <a:xfrm>
            <a:off x="8373290" y="1503343"/>
            <a:ext cx="2827302" cy="1325563"/>
          </a:xfrm>
          <a:prstGeom prst="down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 uploading options in Blackboard</a:t>
            </a:r>
          </a:p>
        </p:txBody>
      </p:sp>
    </p:spTree>
    <p:extLst>
      <p:ext uri="{BB962C8B-B14F-4D97-AF65-F5344CB8AC3E}">
        <p14:creationId xmlns:p14="http://schemas.microsoft.com/office/powerpoint/2010/main" val="1032764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5A846-D6D5-632D-1A65-7E5E0CFF6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Copyright Lawsuits Involving Schools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8EA53-30DC-E063-AF60-A7FD8893D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DynaStudy</a:t>
            </a:r>
            <a:r>
              <a:rPr lang="en-US" dirty="0"/>
              <a:t>, Inc. v. Houston Independent School District, 2017)</a:t>
            </a:r>
          </a:p>
          <a:p>
            <a:pPr lvl="1"/>
            <a:r>
              <a:rPr lang="en-US" dirty="0"/>
              <a:t>Final settlement of $7.8 million</a:t>
            </a:r>
          </a:p>
          <a:p>
            <a:pPr lvl="1"/>
            <a:r>
              <a:rPr lang="en-US" dirty="0"/>
              <a:t>Egregious violations…cutting off copyright warning and making multiple copies of study guide.</a:t>
            </a:r>
          </a:p>
          <a:p>
            <a:r>
              <a:rPr lang="en-US" dirty="0"/>
              <a:t>Cambridge University Press v. Patton</a:t>
            </a:r>
          </a:p>
          <a:p>
            <a:pPr lvl="1"/>
            <a:r>
              <a:rPr lang="en-US" dirty="0"/>
              <a:t>Use of an eReserves system at Georgia State University</a:t>
            </a:r>
          </a:p>
          <a:p>
            <a:pPr lvl="1"/>
            <a:r>
              <a:rPr lang="en-US" dirty="0"/>
              <a:t>In the end, only 10 out of 99 claims, were infringements</a:t>
            </a:r>
          </a:p>
          <a:p>
            <a:r>
              <a:rPr lang="en-US" dirty="0"/>
              <a:t>Marcus v. Rowley (1983)</a:t>
            </a:r>
          </a:p>
          <a:p>
            <a:pPr lvl="1"/>
            <a:r>
              <a:rPr lang="en-US" dirty="0"/>
              <a:t>Marcus wrote a booklet on cake decorating for adult education class. Charged students for the booklet.</a:t>
            </a:r>
          </a:p>
          <a:p>
            <a:pPr lvl="1"/>
            <a:r>
              <a:rPr lang="en-US" dirty="0"/>
              <a:t>Rowley took the course, bought the book and derived a new book for her high school classes (11 of 24 pages copied, no attribution)</a:t>
            </a:r>
          </a:p>
        </p:txBody>
      </p:sp>
    </p:spTree>
    <p:extLst>
      <p:ext uri="{BB962C8B-B14F-4D97-AF65-F5344CB8AC3E}">
        <p14:creationId xmlns:p14="http://schemas.microsoft.com/office/powerpoint/2010/main" val="1837949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BE8E6-0B45-0C32-E67E-3755CCD63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72580-5CDE-84A9-FDA6-4304EC156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Dames, K. M. (2005). Copyright Clearances: Copyright Limitations &amp; Risk Analysis for Information Professionals. </a:t>
            </a:r>
            <a:r>
              <a:rPr lang="en-US" i="1" dirty="0"/>
              <a:t>Online (0146-5422)</a:t>
            </a:r>
            <a:r>
              <a:rPr lang="en-US" dirty="0"/>
              <a:t>, </a:t>
            </a:r>
            <a:r>
              <a:rPr lang="en-US" i="1" dirty="0"/>
              <a:t>29</a:t>
            </a:r>
            <a:r>
              <a:rPr lang="en-US" dirty="0"/>
              <a:t>(1), 24-27.</a:t>
            </a:r>
          </a:p>
          <a:p>
            <a:r>
              <a:rPr lang="en-US" dirty="0"/>
              <a:t>Dames, K. M. (2005). Copyright Clearances: Fair Use Action and Apathy. </a:t>
            </a:r>
            <a:r>
              <a:rPr lang="en-US" i="1" dirty="0"/>
              <a:t>Online (0146-5422)</a:t>
            </a:r>
            <a:r>
              <a:rPr lang="en-US" dirty="0"/>
              <a:t>, </a:t>
            </a:r>
            <a:r>
              <a:rPr lang="en-US" i="1" dirty="0"/>
              <a:t>29</a:t>
            </a:r>
            <a:r>
              <a:rPr lang="en-US" dirty="0"/>
              <a:t>(5), 32–34.</a:t>
            </a:r>
          </a:p>
          <a:p>
            <a:r>
              <a:rPr lang="en-US" dirty="0"/>
              <a:t>Dames, K. M. (2005). Copyright Clearances: First Sale’s Slow Fade. </a:t>
            </a:r>
            <a:r>
              <a:rPr lang="en-US" i="1" dirty="0"/>
              <a:t>Online (0146-5422)</a:t>
            </a:r>
            <a:r>
              <a:rPr lang="en-US" dirty="0"/>
              <a:t>, </a:t>
            </a:r>
            <a:r>
              <a:rPr lang="en-US" i="1" dirty="0"/>
              <a:t>29</a:t>
            </a:r>
            <a:r>
              <a:rPr lang="en-US" dirty="0"/>
              <a:t>(3), 32–36.</a:t>
            </a:r>
          </a:p>
          <a:p>
            <a:r>
              <a:rPr lang="en-US" dirty="0"/>
              <a:t>Dames, K. M. (2005). Copyright Clearances: The High Stakes of Fair Use. </a:t>
            </a:r>
            <a:r>
              <a:rPr lang="en-US" i="1" dirty="0"/>
              <a:t>Online (0146-5422)</a:t>
            </a:r>
            <a:r>
              <a:rPr lang="en-US" dirty="0"/>
              <a:t>, </a:t>
            </a:r>
            <a:r>
              <a:rPr lang="en-US" i="1" dirty="0"/>
              <a:t>29</a:t>
            </a:r>
            <a:r>
              <a:rPr lang="en-US" dirty="0"/>
              <a:t>(6), 38-42.</a:t>
            </a:r>
          </a:p>
          <a:p>
            <a:r>
              <a:rPr lang="en-US" dirty="0"/>
              <a:t>Dames, K. M. (2005). Copyright Clearances: Library Copying in the Digital Age. </a:t>
            </a:r>
            <a:r>
              <a:rPr lang="en-US" i="1" dirty="0"/>
              <a:t>Online (0146-5422)</a:t>
            </a:r>
            <a:r>
              <a:rPr lang="en-US" dirty="0"/>
              <a:t>, </a:t>
            </a:r>
            <a:r>
              <a:rPr lang="en-US" i="1" dirty="0"/>
              <a:t>29</a:t>
            </a:r>
            <a:r>
              <a:rPr lang="en-US" dirty="0"/>
              <a:t>(4), 32–36.</a:t>
            </a:r>
          </a:p>
          <a:p>
            <a:r>
              <a:rPr lang="en-US" dirty="0"/>
              <a:t>Dames, K. M. (2005). Copyright Clearances: Navigating the TEACH Act. </a:t>
            </a:r>
            <a:r>
              <a:rPr lang="en-US" i="1" dirty="0"/>
              <a:t>Online (0146-5422)</a:t>
            </a:r>
            <a:r>
              <a:rPr lang="en-US" dirty="0"/>
              <a:t>, </a:t>
            </a:r>
            <a:r>
              <a:rPr lang="en-US" i="1" dirty="0"/>
              <a:t>29</a:t>
            </a:r>
            <a:r>
              <a:rPr lang="en-US" dirty="0"/>
              <a:t>(2), 25-29.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029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90B88-6CD8-7325-AFB3-9325E0527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en-US" sz="4000" dirty="0">
                <a:solidFill>
                  <a:schemeClr val="tx1">
                    <a:lumMod val="95000"/>
                  </a:schemeClr>
                </a:solidFill>
              </a:rPr>
              <a:t>Questions?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D893A-D972-C76E-6D51-9ADD17DB7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1115786"/>
            <a:ext cx="5713790" cy="4626428"/>
          </a:xfrm>
        </p:spPr>
        <p:txBody>
          <a:bodyPr anchor="ctr">
            <a:normAutofit/>
          </a:bodyPr>
          <a:lstStyle/>
          <a:p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Kelly Kornkven, Library Director, Mayville State University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  <a:hlinkClick r:id="rId3"/>
              </a:rPr>
              <a:t>Kelly.kornkven@mayvillestate.edu</a:t>
            </a: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Byrnes-Quanbeck Library’s Copyright Information Page: 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  <a:hlinkClick r:id="rId4"/>
              </a:rPr>
              <a:t>https://mayvillestate.libguides.com/openeducationalresources/copyrightinfo</a:t>
            </a: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LinkedIn: 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  <a:hlinkClick r:id="rId5"/>
              </a:rPr>
              <a:t>https://www.linkedin.com/in/kelly-kornkven-96133817/</a:t>
            </a: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70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Copyright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hlinkClick r:id="rId2"/>
              </a:rPr>
              <a:t>U.S. Constitution</a:t>
            </a:r>
            <a:r>
              <a:rPr lang="en-US" b="1" dirty="0"/>
              <a:t> </a:t>
            </a:r>
            <a:r>
              <a:rPr lang="en-US" b="1" dirty="0">
                <a:hlinkClick r:id="rId3"/>
              </a:rPr>
              <a:t>Article I Section 8 | Clause 8</a:t>
            </a:r>
            <a:r>
              <a:rPr lang="en-US" dirty="0"/>
              <a:t> Patent and Copyright Clause of the Constitution.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dirty="0"/>
              <a:t>[The Congress shall have power] “To promote the progress of science and useful arts, by securing for </a:t>
            </a:r>
            <a:r>
              <a:rPr lang="en-US" sz="3600" i="1" dirty="0"/>
              <a:t>limited times </a:t>
            </a:r>
            <a:r>
              <a:rPr lang="en-US" sz="3600" dirty="0"/>
              <a:t>to authors and inventors the exclusive right to their respective writings and discoveries.”</a:t>
            </a:r>
          </a:p>
        </p:txBody>
      </p:sp>
    </p:spTree>
    <p:extLst>
      <p:ext uri="{BB962C8B-B14F-4D97-AF65-F5344CB8AC3E}">
        <p14:creationId xmlns:p14="http://schemas.microsoft.com/office/powerpoint/2010/main" val="319290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Copyright Review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014755"/>
              </p:ext>
            </p:extLst>
          </p:nvPr>
        </p:nvGraphicFramePr>
        <p:xfrm>
          <a:off x="646111" y="1393370"/>
          <a:ext cx="10921049" cy="5107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10013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Limitations Pyramid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200651"/>
              </p:ext>
            </p:extLst>
          </p:nvPr>
        </p:nvGraphicFramePr>
        <p:xfrm>
          <a:off x="1195786" y="1549043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6111" y="1313644"/>
            <a:ext cx="1596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Risk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35793" y="1313645"/>
            <a:ext cx="2449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Limitation</a:t>
            </a:r>
          </a:p>
        </p:txBody>
      </p:sp>
      <p:sp>
        <p:nvSpPr>
          <p:cNvPr id="7" name="Up-Down Arrow 6"/>
          <p:cNvSpPr/>
          <p:nvPr/>
        </p:nvSpPr>
        <p:spPr>
          <a:xfrm>
            <a:off x="850005" y="2820901"/>
            <a:ext cx="437882" cy="186743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-Down Arrow 7"/>
          <p:cNvSpPr/>
          <p:nvPr/>
        </p:nvSpPr>
        <p:spPr>
          <a:xfrm>
            <a:off x="10050834" y="2820901"/>
            <a:ext cx="437882" cy="186743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4777" y="2344842"/>
            <a:ext cx="1146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lower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4777" y="4795064"/>
            <a:ext cx="1146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96665" y="2344842"/>
            <a:ext cx="1146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narrow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825454" y="4795064"/>
            <a:ext cx="1146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broad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731" y="6122896"/>
            <a:ext cx="11719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Dames, K.M. (2005) Copyright clearances: fair use action and apathy. </a:t>
            </a:r>
            <a:r>
              <a:rPr lang="en-US" i="1" dirty="0"/>
              <a:t>Online, 29</a:t>
            </a:r>
            <a:r>
              <a:rPr lang="en-US" dirty="0"/>
              <a:t>(5), 32-34.</a:t>
            </a:r>
          </a:p>
          <a:p>
            <a:r>
              <a:rPr lang="en-US" i="1" dirty="0"/>
              <a:t>Graph on page 33</a:t>
            </a:r>
          </a:p>
        </p:txBody>
      </p:sp>
    </p:spTree>
    <p:extLst>
      <p:ext uri="{BB962C8B-B14F-4D97-AF65-F5344CB8AC3E}">
        <p14:creationId xmlns:p14="http://schemas.microsoft.com/office/powerpoint/2010/main" val="847093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 Act (Section 110)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654946"/>
              </p:ext>
            </p:extLst>
          </p:nvPr>
        </p:nvGraphicFramePr>
        <p:xfrm>
          <a:off x="664303" y="1275008"/>
          <a:ext cx="9200457" cy="4831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93182" y="6148417"/>
            <a:ext cx="118743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Dames, K.M. (2005) Copyright clearances: navigating the TEACH Act. </a:t>
            </a:r>
            <a:r>
              <a:rPr lang="en-US" i="1" dirty="0"/>
              <a:t>Online, 29</a:t>
            </a:r>
            <a:r>
              <a:rPr lang="en-US" dirty="0"/>
              <a:t>(2), 25-29.</a:t>
            </a:r>
          </a:p>
          <a:p>
            <a:r>
              <a:rPr lang="en-US" i="1" dirty="0"/>
              <a:t>Graph on page 28</a:t>
            </a:r>
          </a:p>
        </p:txBody>
      </p:sp>
    </p:spTree>
    <p:extLst>
      <p:ext uri="{BB962C8B-B14F-4D97-AF65-F5344CB8AC3E}">
        <p14:creationId xmlns:p14="http://schemas.microsoft.com/office/powerpoint/2010/main" val="988156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Sale Doctrine (Section 109)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Gives the owner of a particular copy of a work the ability to sell or otherwise dispose of the copy (distribution right)</a:t>
            </a:r>
          </a:p>
          <a:p>
            <a:r>
              <a:rPr lang="en-US" dirty="0"/>
              <a:t>Exceptions</a:t>
            </a:r>
          </a:p>
          <a:p>
            <a:pPr lvl="1"/>
            <a:r>
              <a:rPr lang="en-US" dirty="0"/>
              <a:t>Record Rental Amendment of 1984 which prohibits the rental of phonographic material for direct or indirect commercial advantage</a:t>
            </a:r>
          </a:p>
          <a:p>
            <a:pPr lvl="1"/>
            <a:r>
              <a:rPr lang="en-US" dirty="0"/>
              <a:t>Computer Software Rental Amendment Act of 1990 (similar to record act)</a:t>
            </a:r>
          </a:p>
          <a:p>
            <a:r>
              <a:rPr lang="en-US" dirty="0"/>
              <a:t>License instead of Purchase</a:t>
            </a:r>
          </a:p>
          <a:p>
            <a:pPr lvl="1"/>
            <a:r>
              <a:rPr lang="en-US" dirty="0"/>
              <a:t>User agreements limit uses of digital content</a:t>
            </a:r>
          </a:p>
          <a:p>
            <a:pPr lvl="1"/>
            <a:r>
              <a:rPr lang="en-US" dirty="0"/>
              <a:t>Overrides rights consumers would have with general  copyright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396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0851F-8681-3303-58DD-AFCD37900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Library Copying (Section 108)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1374F-A2BB-50CD-203A-730A2AB18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3699468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While section 109 allows libraries to borrow complete works, 109 lets library’s make copies of parts of works for patrons or archival purposes.</a:t>
            </a:r>
          </a:p>
          <a:p>
            <a:r>
              <a:rPr lang="en-US" dirty="0"/>
              <a:t>Most digital works are governed by license agreements instead of copyright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4FE403-38CA-D843-33B3-C9E78B454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468" y="2017534"/>
            <a:ext cx="7086964" cy="34736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633716F-15DF-54DE-4F3C-B03A3CBCF9B6}"/>
              </a:ext>
            </a:extLst>
          </p:cNvPr>
          <p:cNvSpPr txBox="1"/>
          <p:nvPr/>
        </p:nvSpPr>
        <p:spPr>
          <a:xfrm>
            <a:off x="7573633" y="6308209"/>
            <a:ext cx="4727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https://www.journals.uchicago.edu/t-and-c</a:t>
            </a:r>
          </a:p>
        </p:txBody>
      </p:sp>
    </p:spTree>
    <p:extLst>
      <p:ext uri="{BB962C8B-B14F-4D97-AF65-F5344CB8AC3E}">
        <p14:creationId xmlns:p14="http://schemas.microsoft.com/office/powerpoint/2010/main" val="116186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Use (Section 107)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15" y="1634331"/>
            <a:ext cx="6641514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Fair use is an affirmative defense</a:t>
            </a:r>
          </a:p>
          <a:p>
            <a:r>
              <a:rPr lang="en-US" dirty="0"/>
              <a:t>Fair use can be used for the purpose of:</a:t>
            </a:r>
          </a:p>
          <a:p>
            <a:pPr lvl="1"/>
            <a:r>
              <a:rPr lang="en-US" dirty="0"/>
              <a:t>Journalism: comment, criticism, and news reporting</a:t>
            </a:r>
          </a:p>
          <a:p>
            <a:pPr lvl="1"/>
            <a:r>
              <a:rPr lang="en-US" dirty="0"/>
              <a:t>Education: teaching, scholarship, and research</a:t>
            </a:r>
          </a:p>
          <a:p>
            <a:r>
              <a:rPr lang="en-US" dirty="0"/>
              <a:t>Four Factors</a:t>
            </a:r>
          </a:p>
          <a:p>
            <a:pPr lvl="1"/>
            <a:r>
              <a:rPr lang="en-US" dirty="0"/>
              <a:t>Purpose and Character of the Work</a:t>
            </a:r>
          </a:p>
          <a:p>
            <a:pPr lvl="1"/>
            <a:r>
              <a:rPr lang="en-US" dirty="0"/>
              <a:t>Nature of the Work</a:t>
            </a:r>
          </a:p>
          <a:p>
            <a:pPr lvl="1"/>
            <a:r>
              <a:rPr lang="en-US" dirty="0"/>
              <a:t>Amount</a:t>
            </a:r>
          </a:p>
          <a:p>
            <a:pPr lvl="1"/>
            <a:r>
              <a:rPr lang="en-US" dirty="0"/>
              <a:t>Potential Market Value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C327CC-7E0F-CC7D-0697-E8B33C6F5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6429" y="1385514"/>
            <a:ext cx="4086971" cy="408697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1AA0D4B-F8C7-EF69-B84E-0CE672934A9B}"/>
              </a:ext>
            </a:extLst>
          </p:cNvPr>
          <p:cNvSpPr txBox="1"/>
          <p:nvPr/>
        </p:nvSpPr>
        <p:spPr>
          <a:xfrm>
            <a:off x="4234544" y="6234486"/>
            <a:ext cx="7837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Fair use classroom poster draft </a:t>
            </a:r>
            <a:r>
              <a:rPr lang="en-US" dirty="0"/>
              <a:t>by </a:t>
            </a:r>
            <a:r>
              <a:rPr lang="en-US" dirty="0">
                <a:hlinkClick r:id="rId4"/>
              </a:rPr>
              <a:t>Timothy Vollmer </a:t>
            </a:r>
            <a:r>
              <a:rPr lang="en-US" dirty="0"/>
              <a:t>is licensed under </a:t>
            </a:r>
            <a:r>
              <a:rPr lang="en-US" dirty="0">
                <a:hlinkClick r:id="rId5"/>
              </a:rPr>
              <a:t>CC BY 2.0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4224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Creative Commons Licensing</a:t>
            </a:r>
          </a:p>
        </p:txBody>
      </p:sp>
      <p:pic>
        <p:nvPicPr>
          <p:cNvPr id="4" name="Picture 3" descr="2014-03-25-creativecommonslicens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1" y="1620479"/>
            <a:ext cx="6090678" cy="4779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s://www.raspberrypi.org/wp-content/uploads/2014/03/creative_common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624" y="3148923"/>
            <a:ext cx="4557458" cy="1722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45747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6148</TotalTime>
  <Words>996</Words>
  <Application>Microsoft Office PowerPoint</Application>
  <PresentationFormat>Widescreen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Corbel</vt:lpstr>
      <vt:lpstr>Depth</vt:lpstr>
      <vt:lpstr>Copyright Considerations</vt:lpstr>
      <vt:lpstr>Purpose of Copyright Laws</vt:lpstr>
      <vt:lpstr>Copyright Review</vt:lpstr>
      <vt:lpstr>The Limitations Pyramid</vt:lpstr>
      <vt:lpstr>TEACH Act (Section 110)</vt:lpstr>
      <vt:lpstr>First Sale Doctrine (Section 109)</vt:lpstr>
      <vt:lpstr>Library Copying (Section 108)</vt:lpstr>
      <vt:lpstr>Fair Use (Section 107)</vt:lpstr>
      <vt:lpstr>Creative Commons Licensing</vt:lpstr>
      <vt:lpstr>Using Creative Commons Licensed Materials</vt:lpstr>
      <vt:lpstr>Using Library Resources</vt:lpstr>
      <vt:lpstr>Using Freely Available Online Materials (not licensed by CC)</vt:lpstr>
      <vt:lpstr>Copyright Lawsuits Involving Schools</vt:lpstr>
      <vt:lpstr>Resources</vt:lpstr>
      <vt:lpstr>Questions?</vt:lpstr>
    </vt:vector>
  </TitlesOfParts>
  <Company>Mayville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Educational Resources</dc:title>
  <dc:creator>Kornkven, Kelly</dc:creator>
  <cp:lastModifiedBy>Kornkven, Kelly</cp:lastModifiedBy>
  <cp:revision>24</cp:revision>
  <dcterms:created xsi:type="dcterms:W3CDTF">2016-08-09T13:54:39Z</dcterms:created>
  <dcterms:modified xsi:type="dcterms:W3CDTF">2026-03-27T14:58:31Z</dcterms:modified>
</cp:coreProperties>
</file>