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sldIdLst>
    <p:sldId id="256" r:id="rId2"/>
    <p:sldId id="259" r:id="rId3"/>
    <p:sldId id="271" r:id="rId4"/>
    <p:sldId id="272" r:id="rId5"/>
    <p:sldId id="260" r:id="rId6"/>
    <p:sldId id="261" r:id="rId7"/>
    <p:sldId id="263" r:id="rId8"/>
    <p:sldId id="264" r:id="rId9"/>
    <p:sldId id="265" r:id="rId10"/>
    <p:sldId id="266" r:id="rId11"/>
    <p:sldId id="270" r:id="rId12"/>
    <p:sldId id="269" r:id="rId13"/>
    <p:sldId id="267" r:id="rId14"/>
    <p:sldId id="268" r:id="rId15"/>
    <p:sldId id="25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7EFACE0-1B67-4DC6-83E2-22E6C323C20B}" v="1" dt="2025-03-24T13:10:27.8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ine, Kathy" userId="5dac7fd1-350b-49ac-b4f2-b1e99888a5df" providerId="ADAL" clId="{976CF2C1-16B7-48BE-9FDF-5C0E08616CC9}"/>
    <pc:docChg chg="undo custSel addSld modSld sldOrd">
      <pc:chgData name="Cline, Kathy" userId="5dac7fd1-350b-49ac-b4f2-b1e99888a5df" providerId="ADAL" clId="{976CF2C1-16B7-48BE-9FDF-5C0E08616CC9}" dt="2025-03-12T20:58:55.784" v="632" actId="5793"/>
      <pc:docMkLst>
        <pc:docMk/>
      </pc:docMkLst>
      <pc:sldChg chg="addSp delSp modSp mod setBg">
        <pc:chgData name="Cline, Kathy" userId="5dac7fd1-350b-49ac-b4f2-b1e99888a5df" providerId="ADAL" clId="{976CF2C1-16B7-48BE-9FDF-5C0E08616CC9}" dt="2025-03-12T20:52:59.209" v="526" actId="26606"/>
        <pc:sldMkLst>
          <pc:docMk/>
          <pc:sldMk cId="109857222" sldId="256"/>
        </pc:sldMkLst>
        <pc:spChg chg="mod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3" creationId="{00000000-0000-0000-0000-000000000000}"/>
          </ac:spMkLst>
        </pc:spChg>
        <pc:spChg chg="add del">
          <ac:chgData name="Cline, Kathy" userId="5dac7fd1-350b-49ac-b4f2-b1e99888a5df" providerId="ADAL" clId="{976CF2C1-16B7-48BE-9FDF-5C0E08616CC9}" dt="2025-03-12T20:15:02.738" v="147" actId="26606"/>
          <ac:spMkLst>
            <pc:docMk/>
            <pc:sldMk cId="109857222" sldId="256"/>
            <ac:spMk id="9" creationId="{91DC6ABD-215C-4EA8-A483-CEF5B99AB385}"/>
          </ac:spMkLst>
        </pc:spChg>
        <pc:spChg chg="add del">
          <ac:chgData name="Cline, Kathy" userId="5dac7fd1-350b-49ac-b4f2-b1e99888a5df" providerId="ADAL" clId="{976CF2C1-16B7-48BE-9FDF-5C0E08616CC9}" dt="2025-03-12T20:15:02.738" v="147" actId="26606"/>
          <ac:spMkLst>
            <pc:docMk/>
            <pc:sldMk cId="109857222" sldId="256"/>
            <ac:spMk id="15" creationId="{04357C93-F0CB-4A1C-8F77-4E9063789819}"/>
          </ac:spMkLst>
        </pc:spChg>
        <pc:spChg chg="add del">
          <ac:chgData name="Cline, Kathy" userId="5dac7fd1-350b-49ac-b4f2-b1e99888a5df" providerId="ADAL" clId="{976CF2C1-16B7-48BE-9FDF-5C0E08616CC9}" dt="2025-03-12T20:17:03.605" v="171" actId="26606"/>
          <ac:spMkLst>
            <pc:docMk/>
            <pc:sldMk cId="109857222" sldId="256"/>
            <ac:spMk id="17" creationId="{9180DE06-7362-4888-AADA-7AADD57AC49D}"/>
          </ac:spMkLst>
        </pc:spChg>
        <pc:spChg chg="add del">
          <ac:chgData name="Cline, Kathy" userId="5dac7fd1-350b-49ac-b4f2-b1e99888a5df" providerId="ADAL" clId="{976CF2C1-16B7-48BE-9FDF-5C0E08616CC9}" dt="2025-03-12T20:17:03.605" v="171" actId="26606"/>
          <ac:spMkLst>
            <pc:docMk/>
            <pc:sldMk cId="109857222" sldId="256"/>
            <ac:spMk id="20" creationId="{04357C93-F0CB-4A1C-8F77-4E9063789819}"/>
          </ac:spMkLst>
        </pc:spChg>
        <pc:spChg chg="add del">
          <ac:chgData name="Cline, Kathy" userId="5dac7fd1-350b-49ac-b4f2-b1e99888a5df" providerId="ADAL" clId="{976CF2C1-16B7-48BE-9FDF-5C0E08616CC9}" dt="2025-03-12T20:17:03.592" v="170" actId="26606"/>
          <ac:spMkLst>
            <pc:docMk/>
            <pc:sldMk cId="109857222" sldId="256"/>
            <ac:spMk id="25" creationId="{47942995-B07F-4636-9A06-C6A104B260A8}"/>
          </ac:spMkLst>
        </pc:spChg>
        <pc:spChg chg="add del">
          <ac:chgData name="Cline, Kathy" userId="5dac7fd1-350b-49ac-b4f2-b1e99888a5df" providerId="ADAL" clId="{976CF2C1-16B7-48BE-9FDF-5C0E08616CC9}" dt="2025-03-12T20:19:26.007" v="175" actId="26606"/>
          <ac:spMkLst>
            <pc:docMk/>
            <pc:sldMk cId="109857222" sldId="256"/>
            <ac:spMk id="31" creationId="{04357C93-F0CB-4A1C-8F77-4E9063789819}"/>
          </ac:spMkLst>
        </pc:spChg>
        <pc:spChg chg="add del">
          <ac:chgData name="Cline, Kathy" userId="5dac7fd1-350b-49ac-b4f2-b1e99888a5df" providerId="ADAL" clId="{976CF2C1-16B7-48BE-9FDF-5C0E08616CC9}" dt="2025-03-12T20:17:03.592" v="170" actId="26606"/>
          <ac:spMkLst>
            <pc:docMk/>
            <pc:sldMk cId="109857222" sldId="256"/>
            <ac:spMk id="32" creationId="{B81933D1-5615-42C7-9C0B-4EB7105CCE2D}"/>
          </ac:spMkLst>
        </pc:spChg>
        <pc:spChg chg="add del">
          <ac:chgData name="Cline, Kathy" userId="5dac7fd1-350b-49ac-b4f2-b1e99888a5df" providerId="ADAL" clId="{976CF2C1-16B7-48BE-9FDF-5C0E08616CC9}" dt="2025-03-12T20:17:03.592" v="170" actId="26606"/>
          <ac:spMkLst>
            <pc:docMk/>
            <pc:sldMk cId="109857222" sldId="256"/>
            <ac:spMk id="34" creationId="{19C9EAEA-39D0-4B0E-A0EB-51E7B26740B1}"/>
          </ac:spMkLst>
        </pc:spChg>
        <pc:spChg chg="add del">
          <ac:chgData name="Cline, Kathy" userId="5dac7fd1-350b-49ac-b4f2-b1e99888a5df" providerId="ADAL" clId="{976CF2C1-16B7-48BE-9FDF-5C0E08616CC9}" dt="2025-03-12T20:19:26.007" v="175" actId="26606"/>
          <ac:spMkLst>
            <pc:docMk/>
            <pc:sldMk cId="109857222" sldId="256"/>
            <ac:spMk id="36" creationId="{9180DE06-7362-4888-AADA-7AADD57AC49D}"/>
          </ac:spMkLst>
        </pc:spChg>
        <pc:spChg chg="add del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44" creationId="{A4E37431-20F0-4DD6-84A9-ED2B644943A2}"/>
          </ac:spMkLst>
        </pc:spChg>
        <pc:spChg chg="add del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46" creationId="{0AE98B72-66C6-4AB4-AF0D-BA830DE86393}"/>
          </ac:spMkLst>
        </pc:spChg>
        <pc:spChg chg="add del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48" creationId="{407EAFC6-733F-403D-BB4D-05A3A28742F1}"/>
          </ac:spMkLst>
        </pc:spChg>
        <pc:spChg chg="add del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50" creationId="{17A36730-4CB0-4F61-AD11-A44C9765833F}"/>
          </ac:spMkLst>
        </pc:spChg>
        <pc:spChg chg="add del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52" creationId="{C69C79E1-F916-4929-A4F3-DE763D4BFA57}"/>
          </ac:spMkLst>
        </pc:spChg>
        <pc:spChg chg="add del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54" creationId="{767334AB-16BD-4EC7-8C6B-4B5171600933}"/>
          </ac:spMkLst>
        </pc:spChg>
        <pc:spChg chg="add del">
          <ac:chgData name="Cline, Kathy" userId="5dac7fd1-350b-49ac-b4f2-b1e99888a5df" providerId="ADAL" clId="{976CF2C1-16B7-48BE-9FDF-5C0E08616CC9}" dt="2025-03-12T20:52:53.449" v="523" actId="26606"/>
          <ac:spMkLst>
            <pc:docMk/>
            <pc:sldMk cId="109857222" sldId="256"/>
            <ac:spMk id="59" creationId="{91DC6ABD-215C-4EA8-A483-CEF5B99AB385}"/>
          </ac:spMkLst>
        </pc:spChg>
        <pc:spChg chg="add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63" creationId="{D4331EE8-85A4-4588-8D9E-70E534D477DB}"/>
          </ac:spMkLst>
        </pc:spChg>
        <pc:spChg chg="add del">
          <ac:chgData name="Cline, Kathy" userId="5dac7fd1-350b-49ac-b4f2-b1e99888a5df" providerId="ADAL" clId="{976CF2C1-16B7-48BE-9FDF-5C0E08616CC9}" dt="2025-03-12T20:52:53.449" v="523" actId="26606"/>
          <ac:spMkLst>
            <pc:docMk/>
            <pc:sldMk cId="109857222" sldId="256"/>
            <ac:spMk id="65" creationId="{04357C93-F0CB-4A1C-8F77-4E9063789819}"/>
          </ac:spMkLst>
        </pc:spChg>
        <pc:spChg chg="add del">
          <ac:chgData name="Cline, Kathy" userId="5dac7fd1-350b-49ac-b4f2-b1e99888a5df" providerId="ADAL" clId="{976CF2C1-16B7-48BE-9FDF-5C0E08616CC9}" dt="2025-03-12T20:52:59.198" v="525" actId="26606"/>
          <ac:spMkLst>
            <pc:docMk/>
            <pc:sldMk cId="109857222" sldId="256"/>
            <ac:spMk id="69" creationId="{F0AED851-54B9-4765-92D2-F0BE443BEC91}"/>
          </ac:spMkLst>
        </pc:spChg>
        <pc:spChg chg="add del">
          <ac:chgData name="Cline, Kathy" userId="5dac7fd1-350b-49ac-b4f2-b1e99888a5df" providerId="ADAL" clId="{976CF2C1-16B7-48BE-9FDF-5C0E08616CC9}" dt="2025-03-12T20:52:59.198" v="525" actId="26606"/>
          <ac:spMkLst>
            <pc:docMk/>
            <pc:sldMk cId="109857222" sldId="256"/>
            <ac:spMk id="70" creationId="{B81933D1-5615-42C7-9C0B-4EB7105CCE2D}"/>
          </ac:spMkLst>
        </pc:spChg>
        <pc:spChg chg="add del">
          <ac:chgData name="Cline, Kathy" userId="5dac7fd1-350b-49ac-b4f2-b1e99888a5df" providerId="ADAL" clId="{976CF2C1-16B7-48BE-9FDF-5C0E08616CC9}" dt="2025-03-12T20:52:59.198" v="525" actId="26606"/>
          <ac:spMkLst>
            <pc:docMk/>
            <pc:sldMk cId="109857222" sldId="256"/>
            <ac:spMk id="71" creationId="{19C9EAEA-39D0-4B0E-A0EB-51E7B26740B1}"/>
          </ac:spMkLst>
        </pc:spChg>
        <pc:spChg chg="add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74" creationId="{A8384FB5-9ADC-4DDC-881B-597D56F5B15D}"/>
          </ac:spMkLst>
        </pc:spChg>
        <pc:spChg chg="add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75" creationId="{BC05CA36-AD6A-4ABF-9A05-52E5A143D2BB}"/>
          </ac:spMkLst>
        </pc:spChg>
        <pc:spChg chg="add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76" creationId="{49D6C862-61CC-4B46-8080-96583D653BAB}"/>
          </ac:spMkLst>
        </pc:spChg>
        <pc:spChg chg="add">
          <ac:chgData name="Cline, Kathy" userId="5dac7fd1-350b-49ac-b4f2-b1e99888a5df" providerId="ADAL" clId="{976CF2C1-16B7-48BE-9FDF-5C0E08616CC9}" dt="2025-03-12T20:52:59.209" v="526" actId="26606"/>
          <ac:spMkLst>
            <pc:docMk/>
            <pc:sldMk cId="109857222" sldId="256"/>
            <ac:spMk id="77" creationId="{E37EECFC-A684-4391-AE85-4CDAF5565F61}"/>
          </ac:spMkLst>
        </pc:spChg>
        <pc:grpChg chg="add del">
          <ac:chgData name="Cline, Kathy" userId="5dac7fd1-350b-49ac-b4f2-b1e99888a5df" providerId="ADAL" clId="{976CF2C1-16B7-48BE-9FDF-5C0E08616CC9}" dt="2025-03-12T20:15:02.738" v="147" actId="26606"/>
          <ac:grpSpMkLst>
            <pc:docMk/>
            <pc:sldMk cId="109857222" sldId="256"/>
            <ac:grpSpMk id="11" creationId="{3AF6A671-C637-4547-85F4-51B6D1881399}"/>
          </ac:grpSpMkLst>
        </pc:grpChg>
        <pc:grpChg chg="add del">
          <ac:chgData name="Cline, Kathy" userId="5dac7fd1-350b-49ac-b4f2-b1e99888a5df" providerId="ADAL" clId="{976CF2C1-16B7-48BE-9FDF-5C0E08616CC9}" dt="2025-03-12T20:17:03.605" v="171" actId="26606"/>
          <ac:grpSpMkLst>
            <pc:docMk/>
            <pc:sldMk cId="109857222" sldId="256"/>
            <ac:grpSpMk id="18" creationId="{3AF6A671-C637-4547-85F4-51B6D1881399}"/>
          </ac:grpSpMkLst>
        </pc:grpChg>
        <pc:grpChg chg="add del">
          <ac:chgData name="Cline, Kathy" userId="5dac7fd1-350b-49ac-b4f2-b1e99888a5df" providerId="ADAL" clId="{976CF2C1-16B7-48BE-9FDF-5C0E08616CC9}" dt="2025-03-12T20:17:03.592" v="170" actId="26606"/>
          <ac:grpSpMkLst>
            <pc:docMk/>
            <pc:sldMk cId="109857222" sldId="256"/>
            <ac:grpSpMk id="27" creationId="{032D8612-31EB-44CF-A1D0-14FD4C705424}"/>
          </ac:grpSpMkLst>
        </pc:grpChg>
        <pc:grpChg chg="add del">
          <ac:chgData name="Cline, Kathy" userId="5dac7fd1-350b-49ac-b4f2-b1e99888a5df" providerId="ADAL" clId="{976CF2C1-16B7-48BE-9FDF-5C0E08616CC9}" dt="2025-03-12T20:19:26.007" v="175" actId="26606"/>
          <ac:grpSpMkLst>
            <pc:docMk/>
            <pc:sldMk cId="109857222" sldId="256"/>
            <ac:grpSpMk id="37" creationId="{3AF6A671-C637-4547-85F4-51B6D1881399}"/>
          </ac:grpSpMkLst>
        </pc:grpChg>
        <pc:grpChg chg="add del">
          <ac:chgData name="Cline, Kathy" userId="5dac7fd1-350b-49ac-b4f2-b1e99888a5df" providerId="ADAL" clId="{976CF2C1-16B7-48BE-9FDF-5C0E08616CC9}" dt="2025-03-12T20:52:53.449" v="523" actId="26606"/>
          <ac:grpSpMkLst>
            <pc:docMk/>
            <pc:sldMk cId="109857222" sldId="256"/>
            <ac:grpSpMk id="61" creationId="{3AF6A671-C637-4547-85F4-51B6D1881399}"/>
          </ac:grpSpMkLst>
        </pc:grpChg>
        <pc:grpChg chg="add del">
          <ac:chgData name="Cline, Kathy" userId="5dac7fd1-350b-49ac-b4f2-b1e99888a5df" providerId="ADAL" clId="{976CF2C1-16B7-48BE-9FDF-5C0E08616CC9}" dt="2025-03-12T20:52:59.198" v="525" actId="26606"/>
          <ac:grpSpMkLst>
            <pc:docMk/>
            <pc:sldMk cId="109857222" sldId="256"/>
            <ac:grpSpMk id="72" creationId="{032D8612-31EB-44CF-A1D0-14FD4C705424}"/>
          </ac:grpSpMkLst>
        </pc:grpChg>
        <pc:picChg chg="add mod">
          <ac:chgData name="Cline, Kathy" userId="5dac7fd1-350b-49ac-b4f2-b1e99888a5df" providerId="ADAL" clId="{976CF2C1-16B7-48BE-9FDF-5C0E08616CC9}" dt="2025-03-12T20:52:59.209" v="526" actId="26606"/>
          <ac:picMkLst>
            <pc:docMk/>
            <pc:sldMk cId="109857222" sldId="256"/>
            <ac:picMk id="4" creationId="{A8175734-53D5-0DCD-AEDD-F71434151EF9}"/>
          </ac:picMkLst>
        </pc:picChg>
      </pc:sldChg>
      <pc:sldChg chg="modSp new mod">
        <pc:chgData name="Cline, Kathy" userId="5dac7fd1-350b-49ac-b4f2-b1e99888a5df" providerId="ADAL" clId="{976CF2C1-16B7-48BE-9FDF-5C0E08616CC9}" dt="2025-03-12T20:04:39.740" v="33"/>
        <pc:sldMkLst>
          <pc:docMk/>
          <pc:sldMk cId="3552957758" sldId="257"/>
        </pc:sldMkLst>
        <pc:spChg chg="mod">
          <ac:chgData name="Cline, Kathy" userId="5dac7fd1-350b-49ac-b4f2-b1e99888a5df" providerId="ADAL" clId="{976CF2C1-16B7-48BE-9FDF-5C0E08616CC9}" dt="2025-03-12T20:04:39.740" v="33"/>
          <ac:spMkLst>
            <pc:docMk/>
            <pc:sldMk cId="3552957758" sldId="257"/>
            <ac:spMk id="3" creationId="{BBF5671E-1E4B-8200-E124-6AAF3B40A7D7}"/>
          </ac:spMkLst>
        </pc:spChg>
      </pc:sldChg>
      <pc:sldChg chg="addSp modSp new mod">
        <pc:chgData name="Cline, Kathy" userId="5dac7fd1-350b-49ac-b4f2-b1e99888a5df" providerId="ADAL" clId="{976CF2C1-16B7-48BE-9FDF-5C0E08616CC9}" dt="2025-03-12T20:10:34.049" v="94" actId="20577"/>
        <pc:sldMkLst>
          <pc:docMk/>
          <pc:sldMk cId="1353063444" sldId="258"/>
        </pc:sldMkLst>
        <pc:spChg chg="mod">
          <ac:chgData name="Cline, Kathy" userId="5dac7fd1-350b-49ac-b4f2-b1e99888a5df" providerId="ADAL" clId="{976CF2C1-16B7-48BE-9FDF-5C0E08616CC9}" dt="2025-03-12T20:09:39.757" v="81" actId="255"/>
          <ac:spMkLst>
            <pc:docMk/>
            <pc:sldMk cId="1353063444" sldId="258"/>
            <ac:spMk id="2" creationId="{F1FBE5DA-0F25-0821-DCE0-07163EA29D52}"/>
          </ac:spMkLst>
        </pc:spChg>
        <pc:spChg chg="mod">
          <ac:chgData name="Cline, Kathy" userId="5dac7fd1-350b-49ac-b4f2-b1e99888a5df" providerId="ADAL" clId="{976CF2C1-16B7-48BE-9FDF-5C0E08616CC9}" dt="2025-03-12T20:10:34.049" v="94" actId="20577"/>
          <ac:spMkLst>
            <pc:docMk/>
            <pc:sldMk cId="1353063444" sldId="258"/>
            <ac:spMk id="3" creationId="{FAB22CAE-85DC-B563-1B1A-EEF050ABB2E9}"/>
          </ac:spMkLst>
        </pc:spChg>
        <pc:picChg chg="add mod">
          <ac:chgData name="Cline, Kathy" userId="5dac7fd1-350b-49ac-b4f2-b1e99888a5df" providerId="ADAL" clId="{976CF2C1-16B7-48BE-9FDF-5C0E08616CC9}" dt="2025-03-12T20:09:05.835" v="68"/>
          <ac:picMkLst>
            <pc:docMk/>
            <pc:sldMk cId="1353063444" sldId="258"/>
            <ac:picMk id="4" creationId="{AA8F7346-BD45-CDB2-E227-4055A34B6A78}"/>
          </ac:picMkLst>
        </pc:picChg>
      </pc:sldChg>
      <pc:sldChg chg="modSp new mod ord">
        <pc:chgData name="Cline, Kathy" userId="5dac7fd1-350b-49ac-b4f2-b1e99888a5df" providerId="ADAL" clId="{976CF2C1-16B7-48BE-9FDF-5C0E08616CC9}" dt="2025-03-12T20:31:19.382" v="360" actId="20577"/>
        <pc:sldMkLst>
          <pc:docMk/>
          <pc:sldMk cId="3277767470" sldId="259"/>
        </pc:sldMkLst>
        <pc:spChg chg="mod">
          <ac:chgData name="Cline, Kathy" userId="5dac7fd1-350b-49ac-b4f2-b1e99888a5df" providerId="ADAL" clId="{976CF2C1-16B7-48BE-9FDF-5C0E08616CC9}" dt="2025-03-12T20:31:19.382" v="360" actId="20577"/>
          <ac:spMkLst>
            <pc:docMk/>
            <pc:sldMk cId="3277767470" sldId="259"/>
            <ac:spMk id="2" creationId="{E13CA354-09E9-9A6C-B8D9-633A498A9830}"/>
          </ac:spMkLst>
        </pc:spChg>
      </pc:sldChg>
      <pc:sldChg chg="addSp delSp modSp new mod setBg">
        <pc:chgData name="Cline, Kathy" userId="5dac7fd1-350b-49ac-b4f2-b1e99888a5df" providerId="ADAL" clId="{976CF2C1-16B7-48BE-9FDF-5C0E08616CC9}" dt="2025-03-12T20:53:49.289" v="529" actId="26606"/>
        <pc:sldMkLst>
          <pc:docMk/>
          <pc:sldMk cId="213227238" sldId="260"/>
        </pc:sldMkLst>
        <pc:spChg chg="mod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2" creationId="{C4249FD7-121A-B4EA-3CB6-33BC94B05D7F}"/>
          </ac:spMkLst>
        </pc:spChg>
        <pc:spChg chg="mod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3" creationId="{3AF6765A-86E6-2190-6971-88405B71E1F5}"/>
          </ac:spMkLst>
        </pc:spChg>
        <pc:spChg chg="add del">
          <ac:chgData name="Cline, Kathy" userId="5dac7fd1-350b-49ac-b4f2-b1e99888a5df" providerId="ADAL" clId="{976CF2C1-16B7-48BE-9FDF-5C0E08616CC9}" dt="2025-03-12T20:50:18.931" v="504" actId="26606"/>
          <ac:spMkLst>
            <pc:docMk/>
            <pc:sldMk cId="213227238" sldId="260"/>
            <ac:spMk id="10" creationId="{201CC55D-ED54-4C5C-95E6-10947BD1103B}"/>
          </ac:spMkLst>
        </pc:spChg>
        <pc:spChg chg="add del">
          <ac:chgData name="Cline, Kathy" userId="5dac7fd1-350b-49ac-b4f2-b1e99888a5df" providerId="ADAL" clId="{976CF2C1-16B7-48BE-9FDF-5C0E08616CC9}" dt="2025-03-12T20:51:38.072" v="513" actId="26606"/>
          <ac:spMkLst>
            <pc:docMk/>
            <pc:sldMk cId="213227238" sldId="260"/>
            <ac:spMk id="14" creationId="{E659831F-0D9A-4C63-9EBB-8435B85A440F}"/>
          </ac:spMkLst>
        </pc:spChg>
        <pc:spChg chg="add del">
          <ac:chgData name="Cline, Kathy" userId="5dac7fd1-350b-49ac-b4f2-b1e99888a5df" providerId="ADAL" clId="{976CF2C1-16B7-48BE-9FDF-5C0E08616CC9}" dt="2025-03-12T20:50:18.931" v="504" actId="26606"/>
          <ac:spMkLst>
            <pc:docMk/>
            <pc:sldMk cId="213227238" sldId="260"/>
            <ac:spMk id="16" creationId="{3873B707-463F-40B0-8227-E8CC6C67EB25}"/>
          </ac:spMkLst>
        </pc:spChg>
        <pc:spChg chg="add del">
          <ac:chgData name="Cline, Kathy" userId="5dac7fd1-350b-49ac-b4f2-b1e99888a5df" providerId="ADAL" clId="{976CF2C1-16B7-48BE-9FDF-5C0E08616CC9}" dt="2025-03-12T20:50:18.931" v="504" actId="26606"/>
          <ac:spMkLst>
            <pc:docMk/>
            <pc:sldMk cId="213227238" sldId="260"/>
            <ac:spMk id="18" creationId="{C13237C8-E62C-4F0D-A318-BD6FB6C2D138}"/>
          </ac:spMkLst>
        </pc:spChg>
        <pc:spChg chg="add del">
          <ac:chgData name="Cline, Kathy" userId="5dac7fd1-350b-49ac-b4f2-b1e99888a5df" providerId="ADAL" clId="{976CF2C1-16B7-48BE-9FDF-5C0E08616CC9}" dt="2025-03-12T20:50:18.931" v="504" actId="26606"/>
          <ac:spMkLst>
            <pc:docMk/>
            <pc:sldMk cId="213227238" sldId="260"/>
            <ac:spMk id="20" creationId="{19C9EAEA-39D0-4B0E-A0EB-51E7B26740B1}"/>
          </ac:spMkLst>
        </pc:spChg>
        <pc:spChg chg="add del">
          <ac:chgData name="Cline, Kathy" userId="5dac7fd1-350b-49ac-b4f2-b1e99888a5df" providerId="ADAL" clId="{976CF2C1-16B7-48BE-9FDF-5C0E08616CC9}" dt="2025-03-12T20:50:30.882" v="506" actId="26606"/>
          <ac:spMkLst>
            <pc:docMk/>
            <pc:sldMk cId="213227238" sldId="260"/>
            <ac:spMk id="22" creationId="{DBC6133C-0615-4CE4-9132-37E609A9BDFA}"/>
          </ac:spMkLst>
        </pc:spChg>
        <pc:spChg chg="add del">
          <ac:chgData name="Cline, Kathy" userId="5dac7fd1-350b-49ac-b4f2-b1e99888a5df" providerId="ADAL" clId="{976CF2C1-16B7-48BE-9FDF-5C0E08616CC9}" dt="2025-03-12T20:50:30.882" v="506" actId="26606"/>
          <ac:spMkLst>
            <pc:docMk/>
            <pc:sldMk cId="213227238" sldId="260"/>
            <ac:spMk id="23" creationId="{169CC832-2974-4E8D-90ED-3E2941BA7336}"/>
          </ac:spMkLst>
        </pc:spChg>
        <pc:spChg chg="add del">
          <ac:chgData name="Cline, Kathy" userId="5dac7fd1-350b-49ac-b4f2-b1e99888a5df" providerId="ADAL" clId="{976CF2C1-16B7-48BE-9FDF-5C0E08616CC9}" dt="2025-03-12T20:50:30.882" v="506" actId="26606"/>
          <ac:spMkLst>
            <pc:docMk/>
            <pc:sldMk cId="213227238" sldId="260"/>
            <ac:spMk id="24" creationId="{55222F96-971A-4F90-B841-6BAB416C7AC1}"/>
          </ac:spMkLst>
        </pc:spChg>
        <pc:spChg chg="add del">
          <ac:chgData name="Cline, Kathy" userId="5dac7fd1-350b-49ac-b4f2-b1e99888a5df" providerId="ADAL" clId="{976CF2C1-16B7-48BE-9FDF-5C0E08616CC9}" dt="2025-03-12T20:50:30.882" v="506" actId="26606"/>
          <ac:spMkLst>
            <pc:docMk/>
            <pc:sldMk cId="213227238" sldId="260"/>
            <ac:spMk id="25" creationId="{08980754-6F4B-43C9-B9BE-127B6BED6586}"/>
          </ac:spMkLst>
        </pc:spChg>
        <pc:spChg chg="add del">
          <ac:chgData name="Cline, Kathy" userId="5dac7fd1-350b-49ac-b4f2-b1e99888a5df" providerId="ADAL" clId="{976CF2C1-16B7-48BE-9FDF-5C0E08616CC9}" dt="2025-03-12T20:50:30.882" v="506" actId="26606"/>
          <ac:spMkLst>
            <pc:docMk/>
            <pc:sldMk cId="213227238" sldId="260"/>
            <ac:spMk id="26" creationId="{2C1BBA94-3F40-40AA-8BB9-E69E25E537C1}"/>
          </ac:spMkLst>
        </pc:spChg>
        <pc:spChg chg="add del">
          <ac:chgData name="Cline, Kathy" userId="5dac7fd1-350b-49ac-b4f2-b1e99888a5df" providerId="ADAL" clId="{976CF2C1-16B7-48BE-9FDF-5C0E08616CC9}" dt="2025-03-12T20:51:38.072" v="513" actId="26606"/>
          <ac:spMkLst>
            <pc:docMk/>
            <pc:sldMk cId="213227238" sldId="260"/>
            <ac:spMk id="28" creationId="{058A14AF-9FB5-4CC7-BA35-E8E85D3EDF0E}"/>
          </ac:spMkLst>
        </pc:spChg>
        <pc:spChg chg="add del">
          <ac:chgData name="Cline, Kathy" userId="5dac7fd1-350b-49ac-b4f2-b1e99888a5df" providerId="ADAL" clId="{976CF2C1-16B7-48BE-9FDF-5C0E08616CC9}" dt="2025-03-12T20:51:38.072" v="513" actId="26606"/>
          <ac:spMkLst>
            <pc:docMk/>
            <pc:sldMk cId="213227238" sldId="260"/>
            <ac:spMk id="29" creationId="{3A9A4357-BD1D-4622-A4FE-766E6AB8DE84}"/>
          </ac:spMkLst>
        </pc:spChg>
        <pc:spChg chg="add del">
          <ac:chgData name="Cline, Kathy" userId="5dac7fd1-350b-49ac-b4f2-b1e99888a5df" providerId="ADAL" clId="{976CF2C1-16B7-48BE-9FDF-5C0E08616CC9}" dt="2025-03-12T20:51:38.072" v="513" actId="26606"/>
          <ac:spMkLst>
            <pc:docMk/>
            <pc:sldMk cId="213227238" sldId="260"/>
            <ac:spMk id="30" creationId="{E6995CE5-F890-4ABA-82A2-26507CE8D2A3}"/>
          </ac:spMkLst>
        </pc:spChg>
        <pc:spChg chg="add del">
          <ac:chgData name="Cline, Kathy" userId="5dac7fd1-350b-49ac-b4f2-b1e99888a5df" providerId="ADAL" clId="{976CF2C1-16B7-48BE-9FDF-5C0E08616CC9}" dt="2025-03-12T20:52:28.289" v="521" actId="26606"/>
          <ac:spMkLst>
            <pc:docMk/>
            <pc:sldMk cId="213227238" sldId="260"/>
            <ac:spMk id="35" creationId="{0CCC4BA0-1298-4DBD-86F1-B51D8C9D3437}"/>
          </ac:spMkLst>
        </pc:spChg>
        <pc:spChg chg="add del">
          <ac:chgData name="Cline, Kathy" userId="5dac7fd1-350b-49ac-b4f2-b1e99888a5df" providerId="ADAL" clId="{976CF2C1-16B7-48BE-9FDF-5C0E08616CC9}" dt="2025-03-12T20:52:28.289" v="521" actId="26606"/>
          <ac:spMkLst>
            <pc:docMk/>
            <pc:sldMk cId="213227238" sldId="260"/>
            <ac:spMk id="37" creationId="{EEBF1590-3B36-48EE-A89D-3B6F3CB256AB}"/>
          </ac:spMkLst>
        </pc:spChg>
        <pc:spChg chg="add del">
          <ac:chgData name="Cline, Kathy" userId="5dac7fd1-350b-49ac-b4f2-b1e99888a5df" providerId="ADAL" clId="{976CF2C1-16B7-48BE-9FDF-5C0E08616CC9}" dt="2025-03-12T20:52:28.289" v="521" actId="26606"/>
          <ac:spMkLst>
            <pc:docMk/>
            <pc:sldMk cId="213227238" sldId="260"/>
            <ac:spMk id="39" creationId="{AC8F6C8C-AB5A-4548-942D-E3FD40ACBC49}"/>
          </ac:spMkLst>
        </pc:spChg>
        <pc:spChg chg="add del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44" creationId="{201CC55D-ED54-4C5C-95E6-10947BD1103B}"/>
          </ac:spMkLst>
        </pc:spChg>
        <pc:spChg chg="add del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50" creationId="{3873B707-463F-40B0-8227-E8CC6C67EB25}"/>
          </ac:spMkLst>
        </pc:spChg>
        <pc:spChg chg="add del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52" creationId="{C13237C8-E62C-4F0D-A318-BD6FB6C2D138}"/>
          </ac:spMkLst>
        </pc:spChg>
        <pc:spChg chg="add del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54" creationId="{19C9EAEA-39D0-4B0E-A0EB-51E7B26740B1}"/>
          </ac:spMkLst>
        </pc:spChg>
        <pc:spChg chg="add del">
          <ac:chgData name="Cline, Kathy" userId="5dac7fd1-350b-49ac-b4f2-b1e99888a5df" providerId="ADAL" clId="{976CF2C1-16B7-48BE-9FDF-5C0E08616CC9}" dt="2025-03-12T20:53:49.276" v="528" actId="26606"/>
          <ac:spMkLst>
            <pc:docMk/>
            <pc:sldMk cId="213227238" sldId="260"/>
            <ac:spMk id="59" creationId="{12609869-9E80-471B-A487-A53288E0E791}"/>
          </ac:spMkLst>
        </pc:spChg>
        <pc:spChg chg="add del">
          <ac:chgData name="Cline, Kathy" userId="5dac7fd1-350b-49ac-b4f2-b1e99888a5df" providerId="ADAL" clId="{976CF2C1-16B7-48BE-9FDF-5C0E08616CC9}" dt="2025-03-12T20:53:49.276" v="528" actId="26606"/>
          <ac:spMkLst>
            <pc:docMk/>
            <pc:sldMk cId="213227238" sldId="260"/>
            <ac:spMk id="61" creationId="{7004738A-9D34-43E8-97D2-CA0EED4F8BE0}"/>
          </ac:spMkLst>
        </pc:spChg>
        <pc:spChg chg="add del">
          <ac:chgData name="Cline, Kathy" userId="5dac7fd1-350b-49ac-b4f2-b1e99888a5df" providerId="ADAL" clId="{976CF2C1-16B7-48BE-9FDF-5C0E08616CC9}" dt="2025-03-12T20:53:49.276" v="528" actId="26606"/>
          <ac:spMkLst>
            <pc:docMk/>
            <pc:sldMk cId="213227238" sldId="260"/>
            <ac:spMk id="63" creationId="{B8B8D07F-F13E-443E-BA68-2D26672D76B9}"/>
          </ac:spMkLst>
        </pc:spChg>
        <pc:spChg chg="add del">
          <ac:chgData name="Cline, Kathy" userId="5dac7fd1-350b-49ac-b4f2-b1e99888a5df" providerId="ADAL" clId="{976CF2C1-16B7-48BE-9FDF-5C0E08616CC9}" dt="2025-03-12T20:53:49.276" v="528" actId="26606"/>
          <ac:spMkLst>
            <pc:docMk/>
            <pc:sldMk cId="213227238" sldId="260"/>
            <ac:spMk id="65" creationId="{2813A4FA-24A5-41ED-A534-3807D1B2F344}"/>
          </ac:spMkLst>
        </pc:spChg>
        <pc:spChg chg="add del">
          <ac:chgData name="Cline, Kathy" userId="5dac7fd1-350b-49ac-b4f2-b1e99888a5df" providerId="ADAL" clId="{976CF2C1-16B7-48BE-9FDF-5C0E08616CC9}" dt="2025-03-12T20:53:49.276" v="528" actId="26606"/>
          <ac:spMkLst>
            <pc:docMk/>
            <pc:sldMk cId="213227238" sldId="260"/>
            <ac:spMk id="67" creationId="{C3944F27-CA70-4E84-A51A-E6BF89558979}"/>
          </ac:spMkLst>
        </pc:spChg>
        <pc:spChg chg="add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69" creationId="{8D71EDA1-87BF-4D5D-AB79-F346FD19278A}"/>
          </ac:spMkLst>
        </pc:spChg>
        <pc:spChg chg="add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70" creationId="{C4285719-470E-454C-AF62-8323075F1F5B}"/>
          </ac:spMkLst>
        </pc:spChg>
        <pc:spChg chg="add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71" creationId="{CD9FE4EF-C4D8-49A0-B2FF-81D8DB7D8A24}"/>
          </ac:spMkLst>
        </pc:spChg>
        <pc:spChg chg="add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72" creationId="{4300840D-0A0B-4512-BACA-B439D5B9C57C}"/>
          </ac:spMkLst>
        </pc:spChg>
        <pc:spChg chg="add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73" creationId="{D2B78728-A580-49A7-84F9-6EF6F583ADE0}"/>
          </ac:spMkLst>
        </pc:spChg>
        <pc:spChg chg="add">
          <ac:chgData name="Cline, Kathy" userId="5dac7fd1-350b-49ac-b4f2-b1e99888a5df" providerId="ADAL" clId="{976CF2C1-16B7-48BE-9FDF-5C0E08616CC9}" dt="2025-03-12T20:53:49.289" v="529" actId="26606"/>
          <ac:spMkLst>
            <pc:docMk/>
            <pc:sldMk cId="213227238" sldId="260"/>
            <ac:spMk id="74" creationId="{38FAA1A1-D861-433F-88FA-1E9D6FD31D11}"/>
          </ac:spMkLst>
        </pc:spChg>
        <pc:grpChg chg="add del">
          <ac:chgData name="Cline, Kathy" userId="5dac7fd1-350b-49ac-b4f2-b1e99888a5df" providerId="ADAL" clId="{976CF2C1-16B7-48BE-9FDF-5C0E08616CC9}" dt="2025-03-12T20:50:18.931" v="504" actId="26606"/>
          <ac:grpSpMkLst>
            <pc:docMk/>
            <pc:sldMk cId="213227238" sldId="260"/>
            <ac:grpSpMk id="12" creationId="{1DE889C7-FAD6-4397-98E2-05D503484459}"/>
          </ac:grpSpMkLst>
        </pc:grpChg>
        <pc:grpChg chg="add del">
          <ac:chgData name="Cline, Kathy" userId="5dac7fd1-350b-49ac-b4f2-b1e99888a5df" providerId="ADAL" clId="{976CF2C1-16B7-48BE-9FDF-5C0E08616CC9}" dt="2025-03-12T20:53:49.289" v="529" actId="26606"/>
          <ac:grpSpMkLst>
            <pc:docMk/>
            <pc:sldMk cId="213227238" sldId="260"/>
            <ac:grpSpMk id="46" creationId="{1DE889C7-FAD6-4397-98E2-05D503484459}"/>
          </ac:grpSpMkLst>
        </pc:grpChg>
        <pc:picChg chg="add mod">
          <ac:chgData name="Cline, Kathy" userId="5dac7fd1-350b-49ac-b4f2-b1e99888a5df" providerId="ADAL" clId="{976CF2C1-16B7-48BE-9FDF-5C0E08616CC9}" dt="2025-03-12T20:53:49.289" v="529" actId="26606"/>
          <ac:picMkLst>
            <pc:docMk/>
            <pc:sldMk cId="213227238" sldId="260"/>
            <ac:picMk id="5" creationId="{EA493C15-777B-A169-B98E-23A66EC619AC}"/>
          </ac:picMkLst>
        </pc:picChg>
      </pc:sldChg>
      <pc:sldChg chg="modSp add mod">
        <pc:chgData name="Cline, Kathy" userId="5dac7fd1-350b-49ac-b4f2-b1e99888a5df" providerId="ADAL" clId="{976CF2C1-16B7-48BE-9FDF-5C0E08616CC9}" dt="2025-03-12T20:58:55.784" v="632" actId="5793"/>
        <pc:sldMkLst>
          <pc:docMk/>
          <pc:sldMk cId="3459595449" sldId="261"/>
        </pc:sldMkLst>
        <pc:spChg chg="mod">
          <ac:chgData name="Cline, Kathy" userId="5dac7fd1-350b-49ac-b4f2-b1e99888a5df" providerId="ADAL" clId="{976CF2C1-16B7-48BE-9FDF-5C0E08616CC9}" dt="2025-03-12T20:57:02.874" v="548" actId="20577"/>
          <ac:spMkLst>
            <pc:docMk/>
            <pc:sldMk cId="3459595449" sldId="261"/>
            <ac:spMk id="2" creationId="{FEA6EDCC-C520-BA5D-07C7-DD3AF092EE8F}"/>
          </ac:spMkLst>
        </pc:spChg>
        <pc:spChg chg="mod">
          <ac:chgData name="Cline, Kathy" userId="5dac7fd1-350b-49ac-b4f2-b1e99888a5df" providerId="ADAL" clId="{976CF2C1-16B7-48BE-9FDF-5C0E08616CC9}" dt="2025-03-12T20:58:55.784" v="632" actId="5793"/>
          <ac:spMkLst>
            <pc:docMk/>
            <pc:sldMk cId="3459595449" sldId="261"/>
            <ac:spMk id="3" creationId="{98AAE582-C3A2-0672-E778-D1DA4B353197}"/>
          </ac:spMkLst>
        </pc:spChg>
      </pc:sldChg>
      <pc:sldChg chg="modSp new mod">
        <pc:chgData name="Cline, Kathy" userId="5dac7fd1-350b-49ac-b4f2-b1e99888a5df" providerId="ADAL" clId="{976CF2C1-16B7-48BE-9FDF-5C0E08616CC9}" dt="2025-03-12T20:31:40.442" v="362"/>
        <pc:sldMkLst>
          <pc:docMk/>
          <pc:sldMk cId="3288468643" sldId="262"/>
        </pc:sldMkLst>
        <pc:spChg chg="mod">
          <ac:chgData name="Cline, Kathy" userId="5dac7fd1-350b-49ac-b4f2-b1e99888a5df" providerId="ADAL" clId="{976CF2C1-16B7-48BE-9FDF-5C0E08616CC9}" dt="2025-03-12T20:31:40.442" v="362"/>
          <ac:spMkLst>
            <pc:docMk/>
            <pc:sldMk cId="3288468643" sldId="262"/>
            <ac:spMk id="2" creationId="{B48072E4-9387-04C4-8B9F-747AAB899750}"/>
          </ac:spMkLst>
        </pc:spChg>
      </pc:sldChg>
      <pc:sldChg chg="modSp new mod">
        <pc:chgData name="Cline, Kathy" userId="5dac7fd1-350b-49ac-b4f2-b1e99888a5df" providerId="ADAL" clId="{976CF2C1-16B7-48BE-9FDF-5C0E08616CC9}" dt="2025-03-12T20:31:58.421" v="364"/>
        <pc:sldMkLst>
          <pc:docMk/>
          <pc:sldMk cId="1084404303" sldId="263"/>
        </pc:sldMkLst>
        <pc:spChg chg="mod">
          <ac:chgData name="Cline, Kathy" userId="5dac7fd1-350b-49ac-b4f2-b1e99888a5df" providerId="ADAL" clId="{976CF2C1-16B7-48BE-9FDF-5C0E08616CC9}" dt="2025-03-12T20:31:58.421" v="364"/>
          <ac:spMkLst>
            <pc:docMk/>
            <pc:sldMk cId="1084404303" sldId="263"/>
            <ac:spMk id="2" creationId="{70017199-E60B-F54E-8EF4-FC3BAE04B53E}"/>
          </ac:spMkLst>
        </pc:spChg>
      </pc:sldChg>
      <pc:sldChg chg="modSp add mod">
        <pc:chgData name="Cline, Kathy" userId="5dac7fd1-350b-49ac-b4f2-b1e99888a5df" providerId="ADAL" clId="{976CF2C1-16B7-48BE-9FDF-5C0E08616CC9}" dt="2025-03-12T20:32:29.894" v="370" actId="20577"/>
        <pc:sldMkLst>
          <pc:docMk/>
          <pc:sldMk cId="2071859751" sldId="264"/>
        </pc:sldMkLst>
        <pc:spChg chg="mod">
          <ac:chgData name="Cline, Kathy" userId="5dac7fd1-350b-49ac-b4f2-b1e99888a5df" providerId="ADAL" clId="{976CF2C1-16B7-48BE-9FDF-5C0E08616CC9}" dt="2025-03-12T20:32:29.894" v="370" actId="20577"/>
          <ac:spMkLst>
            <pc:docMk/>
            <pc:sldMk cId="2071859751" sldId="264"/>
            <ac:spMk id="2" creationId="{1494664A-E732-3765-8060-F63149FCD44F}"/>
          </ac:spMkLst>
        </pc:spChg>
      </pc:sldChg>
    </pc:docChg>
  </pc:docChgLst>
  <pc:docChgLst>
    <pc:chgData name="Cline, Kathy" userId="S::kjcline@nd.gov::5dac7fd1-350b-49ac-b4f2-b1e99888a5df" providerId="AD" clId="Web-{23D9AE1D-E82C-D3BD-15CC-2BEF216239CC}"/>
    <pc:docChg chg="delSld modSld sldOrd">
      <pc:chgData name="Cline, Kathy" userId="S::kjcline@nd.gov::5dac7fd1-350b-49ac-b4f2-b1e99888a5df" providerId="AD" clId="Web-{23D9AE1D-E82C-D3BD-15CC-2BEF216239CC}" dt="2025-03-14T16:49:38.002" v="1015" actId="20577"/>
      <pc:docMkLst>
        <pc:docMk/>
      </pc:docMkLst>
      <pc:sldChg chg="modSp del">
        <pc:chgData name="Cline, Kathy" userId="S::kjcline@nd.gov::5dac7fd1-350b-49ac-b4f2-b1e99888a5df" providerId="AD" clId="Web-{23D9AE1D-E82C-D3BD-15CC-2BEF216239CC}" dt="2025-03-14T16:29:09.036" v="551"/>
        <pc:sldMkLst>
          <pc:docMk/>
          <pc:sldMk cId="3552957758" sldId="257"/>
        </pc:sldMkLst>
        <pc:spChg chg="mod">
          <ac:chgData name="Cline, Kathy" userId="S::kjcline@nd.gov::5dac7fd1-350b-49ac-b4f2-b1e99888a5df" providerId="AD" clId="Web-{23D9AE1D-E82C-D3BD-15CC-2BEF216239CC}" dt="2025-03-14T16:29:01.254" v="550" actId="20577"/>
          <ac:spMkLst>
            <pc:docMk/>
            <pc:sldMk cId="3552957758" sldId="257"/>
            <ac:spMk id="3" creationId="{BBF5671E-1E4B-8200-E124-6AAF3B40A7D7}"/>
          </ac:spMkLst>
        </pc:spChg>
      </pc:sldChg>
      <pc:sldChg chg="modSp ord modNotes">
        <pc:chgData name="Cline, Kathy" userId="S::kjcline@nd.gov::5dac7fd1-350b-49ac-b4f2-b1e99888a5df" providerId="AD" clId="Web-{23D9AE1D-E82C-D3BD-15CC-2BEF216239CC}" dt="2025-03-14T16:31:57.100" v="614"/>
        <pc:sldMkLst>
          <pc:docMk/>
          <pc:sldMk cId="3459595449" sldId="261"/>
        </pc:sldMkLst>
        <pc:spChg chg="mod">
          <ac:chgData name="Cline, Kathy" userId="S::kjcline@nd.gov::5dac7fd1-350b-49ac-b4f2-b1e99888a5df" providerId="AD" clId="Web-{23D9AE1D-E82C-D3BD-15CC-2BEF216239CC}" dt="2025-03-14T16:31:02.428" v="586" actId="20577"/>
          <ac:spMkLst>
            <pc:docMk/>
            <pc:sldMk cId="3459595449" sldId="261"/>
            <ac:spMk id="2" creationId="{FEA6EDCC-C520-BA5D-07C7-DD3AF092EE8F}"/>
          </ac:spMkLst>
        </pc:spChg>
        <pc:spChg chg="mod">
          <ac:chgData name="Cline, Kathy" userId="S::kjcline@nd.gov::5dac7fd1-350b-49ac-b4f2-b1e99888a5df" providerId="AD" clId="Web-{23D9AE1D-E82C-D3BD-15CC-2BEF216239CC}" dt="2025-03-14T16:30:48.959" v="569" actId="20577"/>
          <ac:spMkLst>
            <pc:docMk/>
            <pc:sldMk cId="3459595449" sldId="261"/>
            <ac:spMk id="3" creationId="{98AAE582-C3A2-0672-E778-D1DA4B353197}"/>
          </ac:spMkLst>
        </pc:spChg>
      </pc:sldChg>
      <pc:sldChg chg="ord">
        <pc:chgData name="Cline, Kathy" userId="S::kjcline@nd.gov::5dac7fd1-350b-49ac-b4f2-b1e99888a5df" providerId="AD" clId="Web-{23D9AE1D-E82C-D3BD-15CC-2BEF216239CC}" dt="2025-03-14T16:32:31.538" v="615"/>
        <pc:sldMkLst>
          <pc:docMk/>
          <pc:sldMk cId="1084404303" sldId="263"/>
        </pc:sldMkLst>
      </pc:sldChg>
      <pc:sldChg chg="addSp delSp modSp mod setBg modNotes">
        <pc:chgData name="Cline, Kathy" userId="S::kjcline@nd.gov::5dac7fd1-350b-49ac-b4f2-b1e99888a5df" providerId="AD" clId="Web-{23D9AE1D-E82C-D3BD-15CC-2BEF216239CC}" dt="2025-03-14T16:47:12.094" v="977" actId="20577"/>
        <pc:sldMkLst>
          <pc:docMk/>
          <pc:sldMk cId="2071859751" sldId="264"/>
        </pc:sldMkLst>
        <pc:spChg chg="mod">
          <ac:chgData name="Cline, Kathy" userId="S::kjcline@nd.gov::5dac7fd1-350b-49ac-b4f2-b1e99888a5df" providerId="AD" clId="Web-{23D9AE1D-E82C-D3BD-15CC-2BEF216239CC}" dt="2025-03-14T16:42:25.138" v="958"/>
          <ac:spMkLst>
            <pc:docMk/>
            <pc:sldMk cId="2071859751" sldId="264"/>
            <ac:spMk id="2" creationId="{1494664A-E732-3765-8060-F63149FCD44F}"/>
          </ac:spMkLst>
        </pc:spChg>
        <pc:spChg chg="add del mod">
          <ac:chgData name="Cline, Kathy" userId="S::kjcline@nd.gov::5dac7fd1-350b-49ac-b4f2-b1e99888a5df" providerId="AD" clId="Web-{23D9AE1D-E82C-D3BD-15CC-2BEF216239CC}" dt="2025-03-14T16:42:25.138" v="958"/>
          <ac:spMkLst>
            <pc:docMk/>
            <pc:sldMk cId="2071859751" sldId="264"/>
            <ac:spMk id="3" creationId="{2366CA2F-1BE3-E3C3-D1AF-DF6276ACB5C4}"/>
          </ac:spMkLst>
        </pc:spChg>
        <pc:spChg chg="add del">
          <ac:chgData name="Cline, Kathy" userId="S::kjcline@nd.gov::5dac7fd1-350b-49ac-b4f2-b1e99888a5df" providerId="AD" clId="Web-{23D9AE1D-E82C-D3BD-15CC-2BEF216239CC}" dt="2025-03-14T16:42:25.107" v="957"/>
          <ac:spMkLst>
            <pc:docMk/>
            <pc:sldMk cId="2071859751" sldId="264"/>
            <ac:spMk id="9" creationId="{BACC6370-2D7E-4714-9D71-7542949D7D5D}"/>
          </ac:spMkLst>
        </pc:spChg>
        <pc:spChg chg="add del">
          <ac:chgData name="Cline, Kathy" userId="S::kjcline@nd.gov::5dac7fd1-350b-49ac-b4f2-b1e99888a5df" providerId="AD" clId="Web-{23D9AE1D-E82C-D3BD-15CC-2BEF216239CC}" dt="2025-03-14T16:42:25.107" v="957"/>
          <ac:spMkLst>
            <pc:docMk/>
            <pc:sldMk cId="2071859751" sldId="264"/>
            <ac:spMk id="11" creationId="{256B2C21-A230-48C0-8DF1-C46611373C44}"/>
          </ac:spMkLst>
        </pc:spChg>
        <pc:spChg chg="add del">
          <ac:chgData name="Cline, Kathy" userId="S::kjcline@nd.gov::5dac7fd1-350b-49ac-b4f2-b1e99888a5df" providerId="AD" clId="Web-{23D9AE1D-E82C-D3BD-15CC-2BEF216239CC}" dt="2025-03-14T16:42:25.107" v="957"/>
          <ac:spMkLst>
            <pc:docMk/>
            <pc:sldMk cId="2071859751" sldId="264"/>
            <ac:spMk id="13" creationId="{3847E18C-932D-4C95-AABA-FEC7C9499AD7}"/>
          </ac:spMkLst>
        </pc:spChg>
        <pc:spChg chg="add del">
          <ac:chgData name="Cline, Kathy" userId="S::kjcline@nd.gov::5dac7fd1-350b-49ac-b4f2-b1e99888a5df" providerId="AD" clId="Web-{23D9AE1D-E82C-D3BD-15CC-2BEF216239CC}" dt="2025-03-14T16:42:25.107" v="957"/>
          <ac:spMkLst>
            <pc:docMk/>
            <pc:sldMk cId="2071859751" sldId="264"/>
            <ac:spMk id="15" creationId="{3150CB11-0C61-439E-910F-5787759E72A0}"/>
          </ac:spMkLst>
        </pc:spChg>
        <pc:spChg chg="add del">
          <ac:chgData name="Cline, Kathy" userId="S::kjcline@nd.gov::5dac7fd1-350b-49ac-b4f2-b1e99888a5df" providerId="AD" clId="Web-{23D9AE1D-E82C-D3BD-15CC-2BEF216239CC}" dt="2025-03-14T16:42:25.107" v="957"/>
          <ac:spMkLst>
            <pc:docMk/>
            <pc:sldMk cId="2071859751" sldId="264"/>
            <ac:spMk id="17" creationId="{43F8A58B-5155-44CE-A5FF-7647B47D0A7A}"/>
          </ac:spMkLst>
        </pc:spChg>
        <pc:spChg chg="add del">
          <ac:chgData name="Cline, Kathy" userId="S::kjcline@nd.gov::5dac7fd1-350b-49ac-b4f2-b1e99888a5df" providerId="AD" clId="Web-{23D9AE1D-E82C-D3BD-15CC-2BEF216239CC}" dt="2025-03-14T16:42:25.107" v="957"/>
          <ac:spMkLst>
            <pc:docMk/>
            <pc:sldMk cId="2071859751" sldId="264"/>
            <ac:spMk id="19" creationId="{443F2ACA-E6D6-4028-82DD-F03C262D5DE6}"/>
          </ac:spMkLst>
        </pc:spChg>
        <pc:spChg chg="add">
          <ac:chgData name="Cline, Kathy" userId="S::kjcline@nd.gov::5dac7fd1-350b-49ac-b4f2-b1e99888a5df" providerId="AD" clId="Web-{23D9AE1D-E82C-D3BD-15CC-2BEF216239CC}" dt="2025-03-14T16:42:25.138" v="958"/>
          <ac:spMkLst>
            <pc:docMk/>
            <pc:sldMk cId="2071859751" sldId="264"/>
            <ac:spMk id="21" creationId="{BACC6370-2D7E-4714-9D71-7542949D7D5D}"/>
          </ac:spMkLst>
        </pc:spChg>
        <pc:spChg chg="add">
          <ac:chgData name="Cline, Kathy" userId="S::kjcline@nd.gov::5dac7fd1-350b-49ac-b4f2-b1e99888a5df" providerId="AD" clId="Web-{23D9AE1D-E82C-D3BD-15CC-2BEF216239CC}" dt="2025-03-14T16:42:25.138" v="958"/>
          <ac:spMkLst>
            <pc:docMk/>
            <pc:sldMk cId="2071859751" sldId="264"/>
            <ac:spMk id="22" creationId="{F68B3F68-107C-434F-AA38-110D5EA91B85}"/>
          </ac:spMkLst>
        </pc:spChg>
        <pc:spChg chg="add">
          <ac:chgData name="Cline, Kathy" userId="S::kjcline@nd.gov::5dac7fd1-350b-49ac-b4f2-b1e99888a5df" providerId="AD" clId="Web-{23D9AE1D-E82C-D3BD-15CC-2BEF216239CC}" dt="2025-03-14T16:42:25.138" v="958"/>
          <ac:spMkLst>
            <pc:docMk/>
            <pc:sldMk cId="2071859751" sldId="264"/>
            <ac:spMk id="23" creationId="{AAD0DBB9-1A4B-4391-81D4-CB19F9AB918A}"/>
          </ac:spMkLst>
        </pc:spChg>
        <pc:spChg chg="add">
          <ac:chgData name="Cline, Kathy" userId="S::kjcline@nd.gov::5dac7fd1-350b-49ac-b4f2-b1e99888a5df" providerId="AD" clId="Web-{23D9AE1D-E82C-D3BD-15CC-2BEF216239CC}" dt="2025-03-14T16:42:25.138" v="958"/>
          <ac:spMkLst>
            <pc:docMk/>
            <pc:sldMk cId="2071859751" sldId="264"/>
            <ac:spMk id="24" creationId="{063BBA22-50EA-4C4D-BE05-F1CE4E63AA56}"/>
          </ac:spMkLst>
        </pc:spChg>
        <pc:graphicFrameChg chg="add del">
          <ac:chgData name="Cline, Kathy" userId="S::kjcline@nd.gov::5dac7fd1-350b-49ac-b4f2-b1e99888a5df" providerId="AD" clId="Web-{23D9AE1D-E82C-D3BD-15CC-2BEF216239CC}" dt="2025-03-14T16:42:25.107" v="957"/>
          <ac:graphicFrameMkLst>
            <pc:docMk/>
            <pc:sldMk cId="2071859751" sldId="264"/>
            <ac:graphicFrameMk id="5" creationId="{410BED09-60AA-A49B-1AD5-087913437E32}"/>
          </ac:graphicFrameMkLst>
        </pc:graphicFrameChg>
        <pc:graphicFrameChg chg="add modGraphic">
          <ac:chgData name="Cline, Kathy" userId="S::kjcline@nd.gov::5dac7fd1-350b-49ac-b4f2-b1e99888a5df" providerId="AD" clId="Web-{23D9AE1D-E82C-D3BD-15CC-2BEF216239CC}" dt="2025-03-14T16:47:12.094" v="977" actId="20577"/>
          <ac:graphicFrameMkLst>
            <pc:docMk/>
            <pc:sldMk cId="2071859751" sldId="264"/>
            <ac:graphicFrameMk id="25" creationId="{3B4E6757-BE3E-B62D-51D9-1AB48996349D}"/>
          </ac:graphicFrameMkLst>
        </pc:graphicFrameChg>
      </pc:sldChg>
      <pc:sldChg chg="addSp delSp modSp mod setBg modClrScheme setClrOvrMap delDesignElem chgLayout modNotes">
        <pc:chgData name="Cline, Kathy" userId="S::kjcline@nd.gov::5dac7fd1-350b-49ac-b4f2-b1e99888a5df" providerId="AD" clId="Web-{23D9AE1D-E82C-D3BD-15CC-2BEF216239CC}" dt="2025-03-14T16:49:38.002" v="1015" actId="20577"/>
        <pc:sldMkLst>
          <pc:docMk/>
          <pc:sldMk cId="4097278714" sldId="271"/>
        </pc:sldMkLst>
        <pc:spChg chg="mod ord">
          <ac:chgData name="Cline, Kathy" userId="S::kjcline@nd.gov::5dac7fd1-350b-49ac-b4f2-b1e99888a5df" providerId="AD" clId="Web-{23D9AE1D-E82C-D3BD-15CC-2BEF216239CC}" dt="2025-03-14T16:48:32.955" v="991" actId="20577"/>
          <ac:spMkLst>
            <pc:docMk/>
            <pc:sldMk cId="4097278714" sldId="271"/>
            <ac:spMk id="2" creationId="{31C8A77B-705C-1249-46C8-BDFC699E015E}"/>
          </ac:spMkLst>
        </pc:spChg>
        <pc:spChg chg="add del mod">
          <ac:chgData name="Cline, Kathy" userId="S::kjcline@nd.gov::5dac7fd1-350b-49ac-b4f2-b1e99888a5df" providerId="AD" clId="Web-{23D9AE1D-E82C-D3BD-15CC-2BEF216239CC}" dt="2025-03-14T16:06:02.630" v="18"/>
          <ac:spMkLst>
            <pc:docMk/>
            <pc:sldMk cId="4097278714" sldId="271"/>
            <ac:spMk id="3" creationId="{11D26755-AC47-576A-E59B-C4C2E72D640E}"/>
          </ac:spMkLst>
        </pc:spChg>
        <pc:spChg chg="add del mod">
          <ac:chgData name="Cline, Kathy" userId="S::kjcline@nd.gov::5dac7fd1-350b-49ac-b4f2-b1e99888a5df" providerId="AD" clId="Web-{23D9AE1D-E82C-D3BD-15CC-2BEF216239CC}" dt="2025-03-14T16:10:58.555" v="92"/>
          <ac:spMkLst>
            <pc:docMk/>
            <pc:sldMk cId="4097278714" sldId="271"/>
            <ac:spMk id="4" creationId="{2DA6F1EC-EB53-23CA-A317-F66F30987B54}"/>
          </ac:spMkLst>
        </pc:spChg>
        <pc:spChg chg="add del">
          <ac:chgData name="Cline, Kathy" userId="S::kjcline@nd.gov::5dac7fd1-350b-49ac-b4f2-b1e99888a5df" providerId="AD" clId="Web-{23D9AE1D-E82C-D3BD-15CC-2BEF216239CC}" dt="2025-03-14T16:07:25.068" v="26"/>
          <ac:spMkLst>
            <pc:docMk/>
            <pc:sldMk cId="4097278714" sldId="271"/>
            <ac:spMk id="5" creationId="{97A3E9C4-CC6A-9596-CB14-A721D9F19099}"/>
          </ac:spMkLst>
        </pc:spChg>
        <pc:spChg chg="add mod ord">
          <ac:chgData name="Cline, Kathy" userId="S::kjcline@nd.gov::5dac7fd1-350b-49ac-b4f2-b1e99888a5df" providerId="AD" clId="Web-{23D9AE1D-E82C-D3BD-15CC-2BEF216239CC}" dt="2025-03-14T16:49:38.002" v="1015" actId="20577"/>
          <ac:spMkLst>
            <pc:docMk/>
            <pc:sldMk cId="4097278714" sldId="271"/>
            <ac:spMk id="6" creationId="{8232A79E-DF41-9FAD-2112-C879F8B7117B}"/>
          </ac:spMkLst>
        </pc:spChg>
        <pc:spChg chg="add del">
          <ac:chgData name="Cline, Kathy" userId="S::kjcline@nd.gov::5dac7fd1-350b-49ac-b4f2-b1e99888a5df" providerId="AD" clId="Web-{23D9AE1D-E82C-D3BD-15CC-2BEF216239CC}" dt="2025-03-14T16:06:02.630" v="18"/>
          <ac:spMkLst>
            <pc:docMk/>
            <pc:sldMk cId="4097278714" sldId="271"/>
            <ac:spMk id="8" creationId="{6F5A5072-7B47-4D32-B52A-4EBBF590B8A5}"/>
          </ac:spMkLst>
        </pc:spChg>
        <pc:spChg chg="add del">
          <ac:chgData name="Cline, Kathy" userId="S::kjcline@nd.gov::5dac7fd1-350b-49ac-b4f2-b1e99888a5df" providerId="AD" clId="Web-{23D9AE1D-E82C-D3BD-15CC-2BEF216239CC}" dt="2025-03-14T16:05:21.864" v="15"/>
          <ac:spMkLst>
            <pc:docMk/>
            <pc:sldMk cId="4097278714" sldId="271"/>
            <ac:spMk id="10" creationId="{9715DAF0-AE1B-46C9-8A6B-DB2AA05AB91D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55" v="341"/>
          <ac:spMkLst>
            <pc:docMk/>
            <pc:sldMk cId="4097278714" sldId="271"/>
            <ac:spMk id="11" creationId="{6F5A5072-7B47-4D32-B52A-4EBBF590B8A5}"/>
          </ac:spMkLst>
        </pc:spChg>
        <pc:spChg chg="add del">
          <ac:chgData name="Cline, Kathy" userId="S::kjcline@nd.gov::5dac7fd1-350b-49ac-b4f2-b1e99888a5df" providerId="AD" clId="Web-{23D9AE1D-E82C-D3BD-15CC-2BEF216239CC}" dt="2025-03-14T16:06:02.630" v="18"/>
          <ac:spMkLst>
            <pc:docMk/>
            <pc:sldMk cId="4097278714" sldId="271"/>
            <ac:spMk id="12" creationId="{6016219D-510E-4184-9090-6D5578A87BD1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55" v="341"/>
          <ac:spMkLst>
            <pc:docMk/>
            <pc:sldMk cId="4097278714" sldId="271"/>
            <ac:spMk id="13" creationId="{9715DAF0-AE1B-46C9-8A6B-DB2AA05AB91D}"/>
          </ac:spMkLst>
        </pc:spChg>
        <pc:spChg chg="add del">
          <ac:chgData name="Cline, Kathy" userId="S::kjcline@nd.gov::5dac7fd1-350b-49ac-b4f2-b1e99888a5df" providerId="AD" clId="Web-{23D9AE1D-E82C-D3BD-15CC-2BEF216239CC}" dt="2025-03-14T16:05:21.864" v="15"/>
          <ac:spMkLst>
            <pc:docMk/>
            <pc:sldMk cId="4097278714" sldId="271"/>
            <ac:spMk id="14" creationId="{AFF4A713-7B75-4B21-90D7-5AB19547C728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55" v="341"/>
          <ac:spMkLst>
            <pc:docMk/>
            <pc:sldMk cId="4097278714" sldId="271"/>
            <ac:spMk id="15" creationId="{6016219D-510E-4184-9090-6D5578A87BD1}"/>
          </ac:spMkLst>
        </pc:spChg>
        <pc:spChg chg="add del">
          <ac:chgData name="Cline, Kathy" userId="S::kjcline@nd.gov::5dac7fd1-350b-49ac-b4f2-b1e99888a5df" providerId="AD" clId="Web-{23D9AE1D-E82C-D3BD-15CC-2BEF216239CC}" dt="2025-03-14T16:06:02.630" v="18"/>
          <ac:spMkLst>
            <pc:docMk/>
            <pc:sldMk cId="4097278714" sldId="271"/>
            <ac:spMk id="16" creationId="{DC631C0B-6DA6-4E57-8231-CE32B3434A7E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55" v="341"/>
          <ac:spMkLst>
            <pc:docMk/>
            <pc:sldMk cId="4097278714" sldId="271"/>
            <ac:spMk id="17" creationId="{AFF4A713-7B75-4B21-90D7-5AB19547C728}"/>
          </ac:spMkLst>
        </pc:spChg>
        <pc:spChg chg="add del">
          <ac:chgData name="Cline, Kathy" userId="S::kjcline@nd.gov::5dac7fd1-350b-49ac-b4f2-b1e99888a5df" providerId="AD" clId="Web-{23D9AE1D-E82C-D3BD-15CC-2BEF216239CC}" dt="2025-03-14T16:06:02.630" v="18"/>
          <ac:spMkLst>
            <pc:docMk/>
            <pc:sldMk cId="4097278714" sldId="271"/>
            <ac:spMk id="18" creationId="{C29501E6-A978-4A61-9689-9085AF97A53A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55" v="341"/>
          <ac:spMkLst>
            <pc:docMk/>
            <pc:sldMk cId="4097278714" sldId="271"/>
            <ac:spMk id="19" creationId="{DC631C0B-6DA6-4E57-8231-CE32B3434A7E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55" v="341"/>
          <ac:spMkLst>
            <pc:docMk/>
            <pc:sldMk cId="4097278714" sldId="271"/>
            <ac:spMk id="21" creationId="{C29501E6-A978-4A61-9689-9085AF97A53A}"/>
          </ac:spMkLst>
        </pc:spChg>
        <pc:spChg chg="add del">
          <ac:chgData name="Cline, Kathy" userId="S::kjcline@nd.gov::5dac7fd1-350b-49ac-b4f2-b1e99888a5df" providerId="AD" clId="Web-{23D9AE1D-E82C-D3BD-15CC-2BEF216239CC}" dt="2025-03-14T16:05:21.864" v="15"/>
          <ac:spMkLst>
            <pc:docMk/>
            <pc:sldMk cId="4097278714" sldId="271"/>
            <ac:spMk id="23" creationId="{66B332A4-D438-4773-A77F-5ED49A448D9D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39" v="340"/>
          <ac:spMkLst>
            <pc:docMk/>
            <pc:sldMk cId="4097278714" sldId="271"/>
            <ac:spMk id="24" creationId="{53CF6D67-C5A8-4ADD-9E8E-1E38CA1D3166}"/>
          </ac:spMkLst>
        </pc:spChg>
        <pc:spChg chg="add del">
          <ac:chgData name="Cline, Kathy" userId="S::kjcline@nd.gov::5dac7fd1-350b-49ac-b4f2-b1e99888a5df" providerId="AD" clId="Web-{23D9AE1D-E82C-D3BD-15CC-2BEF216239CC}" dt="2025-03-14T16:05:21.864" v="15"/>
          <ac:spMkLst>
            <pc:docMk/>
            <pc:sldMk cId="4097278714" sldId="271"/>
            <ac:spMk id="25" creationId="{DF9AD32D-FF05-44F4-BD4D-9CEE89B71EB9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39" v="340"/>
          <ac:spMkLst>
            <pc:docMk/>
            <pc:sldMk cId="4097278714" sldId="271"/>
            <ac:spMk id="26" creationId="{DEE2AD96-B495-4E06-9291-B71706F728CB}"/>
          </ac:spMkLst>
        </pc:spChg>
        <pc:spChg chg="add del">
          <ac:chgData name="Cline, Kathy" userId="S::kjcline@nd.gov::5dac7fd1-350b-49ac-b4f2-b1e99888a5df" providerId="AD" clId="Web-{23D9AE1D-E82C-D3BD-15CC-2BEF216239CC}" dt="2025-03-14T16:06:02.614" v="17"/>
          <ac:spMkLst>
            <pc:docMk/>
            <pc:sldMk cId="4097278714" sldId="271"/>
            <ac:spMk id="28" creationId="{6F5A5072-7B47-4D32-B52A-4EBBF590B8A5}"/>
          </ac:spMkLst>
        </pc:spChg>
        <pc:spChg chg="add del">
          <ac:chgData name="Cline, Kathy" userId="S::kjcline@nd.gov::5dac7fd1-350b-49ac-b4f2-b1e99888a5df" providerId="AD" clId="Web-{23D9AE1D-E82C-D3BD-15CC-2BEF216239CC}" dt="2025-03-14T16:06:02.614" v="17"/>
          <ac:spMkLst>
            <pc:docMk/>
            <pc:sldMk cId="4097278714" sldId="271"/>
            <ac:spMk id="29" creationId="{AFF4A713-7B75-4B21-90D7-5AB19547C728}"/>
          </ac:spMkLst>
        </pc:spChg>
        <pc:spChg chg="add del">
          <ac:chgData name="Cline, Kathy" userId="S::kjcline@nd.gov::5dac7fd1-350b-49ac-b4f2-b1e99888a5df" providerId="AD" clId="Web-{23D9AE1D-E82C-D3BD-15CC-2BEF216239CC}" dt="2025-03-14T16:06:02.614" v="17"/>
          <ac:spMkLst>
            <pc:docMk/>
            <pc:sldMk cId="4097278714" sldId="271"/>
            <ac:spMk id="30" creationId="{9715DAF0-AE1B-46C9-8A6B-DB2AA05AB91D}"/>
          </ac:spMkLst>
        </pc:spChg>
        <pc:spChg chg="add del">
          <ac:chgData name="Cline, Kathy" userId="S::kjcline@nd.gov::5dac7fd1-350b-49ac-b4f2-b1e99888a5df" providerId="AD" clId="Web-{23D9AE1D-E82C-D3BD-15CC-2BEF216239CC}" dt="2025-03-14T16:06:02.614" v="17"/>
          <ac:spMkLst>
            <pc:docMk/>
            <pc:sldMk cId="4097278714" sldId="271"/>
            <ac:spMk id="31" creationId="{DC631C0B-6DA6-4E57-8231-CE32B3434A7E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39" v="340"/>
          <ac:spMkLst>
            <pc:docMk/>
            <pc:sldMk cId="4097278714" sldId="271"/>
            <ac:spMk id="32" creationId="{21C9FE86-FCC3-4A31-AA1C-C882262B7FE7}"/>
          </ac:spMkLst>
        </pc:spChg>
        <pc:spChg chg="add del">
          <ac:chgData name="Cline, Kathy" userId="S::kjcline@nd.gov::5dac7fd1-350b-49ac-b4f2-b1e99888a5df" providerId="AD" clId="Web-{23D9AE1D-E82C-D3BD-15CC-2BEF216239CC}" dt="2025-03-14T16:06:02.614" v="17"/>
          <ac:spMkLst>
            <pc:docMk/>
            <pc:sldMk cId="4097278714" sldId="271"/>
            <ac:spMk id="33" creationId="{C29501E6-A978-4A61-9689-9085AF97A53A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39" v="340"/>
          <ac:spMkLst>
            <pc:docMk/>
            <pc:sldMk cId="4097278714" sldId="271"/>
            <ac:spMk id="34" creationId="{7D96243B-ECED-4B71-8E06-AE9A285EAD20}"/>
          </ac:spMkLst>
        </pc:spChg>
        <pc:spChg chg="add del">
          <ac:chgData name="Cline, Kathy" userId="S::kjcline@nd.gov::5dac7fd1-350b-49ac-b4f2-b1e99888a5df" providerId="AD" clId="Web-{23D9AE1D-E82C-D3BD-15CC-2BEF216239CC}" dt="2025-03-14T16:08:18.335" v="30"/>
          <ac:spMkLst>
            <pc:docMk/>
            <pc:sldMk cId="4097278714" sldId="271"/>
            <ac:spMk id="35" creationId="{B5A1B09C-1565-46F8-B70F-621C5EB48A09}"/>
          </ac:spMkLst>
        </pc:spChg>
        <pc:spChg chg="del">
          <ac:chgData name="Cline, Kathy" userId="S::kjcline@nd.gov::5dac7fd1-350b-49ac-b4f2-b1e99888a5df" providerId="AD" clId="Web-{23D9AE1D-E82C-D3BD-15CC-2BEF216239CC}" dt="2025-03-14T16:08:18.335" v="30"/>
          <ac:spMkLst>
            <pc:docMk/>
            <pc:sldMk cId="4097278714" sldId="271"/>
            <ac:spMk id="36" creationId="{577D6B2E-37A3-429E-A37C-F30ED6487282}"/>
          </ac:spMkLst>
        </pc:spChg>
        <pc:spChg chg="add del">
          <ac:chgData name="Cline, Kathy" userId="S::kjcline@nd.gov::5dac7fd1-350b-49ac-b4f2-b1e99888a5df" providerId="AD" clId="Web-{23D9AE1D-E82C-D3BD-15CC-2BEF216239CC}" dt="2025-03-14T16:08:18.335" v="30"/>
          <ac:spMkLst>
            <pc:docMk/>
            <pc:sldMk cId="4097278714" sldId="271"/>
            <ac:spMk id="37" creationId="{8C516CC8-80AC-446C-A56E-9F54B7210402}"/>
          </ac:spMkLst>
        </pc:spChg>
        <pc:spChg chg="del">
          <ac:chgData name="Cline, Kathy" userId="S::kjcline@nd.gov::5dac7fd1-350b-49ac-b4f2-b1e99888a5df" providerId="AD" clId="Web-{23D9AE1D-E82C-D3BD-15CC-2BEF216239CC}" dt="2025-03-14T16:08:18.335" v="30"/>
          <ac:spMkLst>
            <pc:docMk/>
            <pc:sldMk cId="4097278714" sldId="271"/>
            <ac:spMk id="38" creationId="{5CEAD642-85CF-4750-8432-7C80C901F001}"/>
          </ac:spMkLst>
        </pc:spChg>
        <pc:spChg chg="del">
          <ac:chgData name="Cline, Kathy" userId="S::kjcline@nd.gov::5dac7fd1-350b-49ac-b4f2-b1e99888a5df" providerId="AD" clId="Web-{23D9AE1D-E82C-D3BD-15CC-2BEF216239CC}" dt="2025-03-14T16:08:18.335" v="30"/>
          <ac:spMkLst>
            <pc:docMk/>
            <pc:sldMk cId="4097278714" sldId="271"/>
            <ac:spMk id="39" creationId="{FA33EEAE-15D5-4119-8C1E-89D943F911EF}"/>
          </ac:spMkLst>
        </pc:spChg>
        <pc:spChg chg="del">
          <ac:chgData name="Cline, Kathy" userId="S::kjcline@nd.gov::5dac7fd1-350b-49ac-b4f2-b1e99888a5df" providerId="AD" clId="Web-{23D9AE1D-E82C-D3BD-15CC-2BEF216239CC}" dt="2025-03-14T16:08:18.335" v="30"/>
          <ac:spMkLst>
            <pc:docMk/>
            <pc:sldMk cId="4097278714" sldId="271"/>
            <ac:spMk id="40" creationId="{730D8B3B-9B80-4025-B934-26DC7D7CD231}"/>
          </ac:spMkLst>
        </pc:spChg>
        <pc:spChg chg="add del">
          <ac:chgData name="Cline, Kathy" userId="S::kjcline@nd.gov::5dac7fd1-350b-49ac-b4f2-b1e99888a5df" providerId="AD" clId="Web-{23D9AE1D-E82C-D3BD-15CC-2BEF216239CC}" dt="2025-03-14T16:08:18.335" v="30"/>
          <ac:spMkLst>
            <pc:docMk/>
            <pc:sldMk cId="4097278714" sldId="271"/>
            <ac:spMk id="41" creationId="{1064D5D5-227B-4F66-9AEA-46F570E793BD}"/>
          </ac:spMkLst>
        </pc:spChg>
        <pc:spChg chg="add del">
          <ac:chgData name="Cline, Kathy" userId="S::kjcline@nd.gov::5dac7fd1-350b-49ac-b4f2-b1e99888a5df" providerId="AD" clId="Web-{23D9AE1D-E82C-D3BD-15CC-2BEF216239CC}" dt="2025-03-14T16:08:18.335" v="30"/>
          <ac:spMkLst>
            <pc:docMk/>
            <pc:sldMk cId="4097278714" sldId="271"/>
            <ac:spMk id="42" creationId="{646B67A4-D328-4747-A82B-65E84FA46368}"/>
          </ac:spMkLst>
        </pc:spChg>
        <pc:spChg chg="add del">
          <ac:chgData name="Cline, Kathy" userId="S::kjcline@nd.gov::5dac7fd1-350b-49ac-b4f2-b1e99888a5df" providerId="AD" clId="Web-{23D9AE1D-E82C-D3BD-15CC-2BEF216239CC}" dt="2025-03-14T16:15:47.839" v="340"/>
          <ac:spMkLst>
            <pc:docMk/>
            <pc:sldMk cId="4097278714" sldId="271"/>
            <ac:spMk id="44" creationId="{A09989E4-EFDC-4A90-A633-E0525FB4139E}"/>
          </ac:spMkLst>
        </pc:spChg>
        <pc:spChg chg="add del">
          <ac:chgData name="Cline, Kathy" userId="S::kjcline@nd.gov::5dac7fd1-350b-49ac-b4f2-b1e99888a5df" providerId="AD" clId="Web-{23D9AE1D-E82C-D3BD-15CC-2BEF216239CC}" dt="2025-03-14T16:21:32.828" v="509"/>
          <ac:spMkLst>
            <pc:docMk/>
            <pc:sldMk cId="4097278714" sldId="271"/>
            <ac:spMk id="46" creationId="{B95B9BA8-1D69-4796-85F5-B6D0BD52354B}"/>
          </ac:spMkLst>
        </pc:spChg>
        <pc:spChg chg="add del">
          <ac:chgData name="Cline, Kathy" userId="S::kjcline@nd.gov::5dac7fd1-350b-49ac-b4f2-b1e99888a5df" providerId="AD" clId="Web-{23D9AE1D-E82C-D3BD-15CC-2BEF216239CC}" dt="2025-03-14T16:21:32.812" v="508"/>
          <ac:spMkLst>
            <pc:docMk/>
            <pc:sldMk cId="4097278714" sldId="271"/>
            <ac:spMk id="54" creationId="{09588DA8-065E-4F6F-8EFD-43104AB2E0CF}"/>
          </ac:spMkLst>
        </pc:spChg>
        <pc:spChg chg="add del">
          <ac:chgData name="Cline, Kathy" userId="S::kjcline@nd.gov::5dac7fd1-350b-49ac-b4f2-b1e99888a5df" providerId="AD" clId="Web-{23D9AE1D-E82C-D3BD-15CC-2BEF216239CC}" dt="2025-03-14T16:21:32.812" v="508"/>
          <ac:spMkLst>
            <pc:docMk/>
            <pc:sldMk cId="4097278714" sldId="271"/>
            <ac:spMk id="56" creationId="{C4285719-470E-454C-AF62-8323075F1F5B}"/>
          </ac:spMkLst>
        </pc:spChg>
        <pc:spChg chg="add del">
          <ac:chgData name="Cline, Kathy" userId="S::kjcline@nd.gov::5dac7fd1-350b-49ac-b4f2-b1e99888a5df" providerId="AD" clId="Web-{23D9AE1D-E82C-D3BD-15CC-2BEF216239CC}" dt="2025-03-14T16:21:32.812" v="508"/>
          <ac:spMkLst>
            <pc:docMk/>
            <pc:sldMk cId="4097278714" sldId="271"/>
            <ac:spMk id="58" creationId="{CD9FE4EF-C4D8-49A0-B2FF-81D8DB7D8A24}"/>
          </ac:spMkLst>
        </pc:spChg>
        <pc:spChg chg="add del">
          <ac:chgData name="Cline, Kathy" userId="S::kjcline@nd.gov::5dac7fd1-350b-49ac-b4f2-b1e99888a5df" providerId="AD" clId="Web-{23D9AE1D-E82C-D3BD-15CC-2BEF216239CC}" dt="2025-03-14T16:21:32.812" v="508"/>
          <ac:spMkLst>
            <pc:docMk/>
            <pc:sldMk cId="4097278714" sldId="271"/>
            <ac:spMk id="60" creationId="{4300840D-0A0B-4512-BACA-B439D5B9C57C}"/>
          </ac:spMkLst>
        </pc:spChg>
        <pc:spChg chg="add del">
          <ac:chgData name="Cline, Kathy" userId="S::kjcline@nd.gov::5dac7fd1-350b-49ac-b4f2-b1e99888a5df" providerId="AD" clId="Web-{23D9AE1D-E82C-D3BD-15CC-2BEF216239CC}" dt="2025-03-14T16:21:32.812" v="508"/>
          <ac:spMkLst>
            <pc:docMk/>
            <pc:sldMk cId="4097278714" sldId="271"/>
            <ac:spMk id="62" creationId="{D2B78728-A580-49A7-84F9-6EF6F583ADE0}"/>
          </ac:spMkLst>
        </pc:spChg>
        <pc:spChg chg="add del">
          <ac:chgData name="Cline, Kathy" userId="S::kjcline@nd.gov::5dac7fd1-350b-49ac-b4f2-b1e99888a5df" providerId="AD" clId="Web-{23D9AE1D-E82C-D3BD-15CC-2BEF216239CC}" dt="2025-03-14T16:21:32.812" v="508"/>
          <ac:spMkLst>
            <pc:docMk/>
            <pc:sldMk cId="4097278714" sldId="271"/>
            <ac:spMk id="64" creationId="{38FAA1A1-D861-433F-88FA-1E9D6FD31D11}"/>
          </ac:spMkLst>
        </pc:spChg>
        <pc:spChg chg="add del">
          <ac:chgData name="Cline, Kathy" userId="S::kjcline@nd.gov::5dac7fd1-350b-49ac-b4f2-b1e99888a5df" providerId="AD" clId="Web-{23D9AE1D-E82C-D3BD-15CC-2BEF216239CC}" dt="2025-03-14T16:21:32.812" v="508"/>
          <ac:spMkLst>
            <pc:docMk/>
            <pc:sldMk cId="4097278714" sldId="271"/>
            <ac:spMk id="66" creationId="{8D71EDA1-87BF-4D5D-AB79-F346FD19278A}"/>
          </ac:spMkLst>
        </pc:spChg>
        <pc:spChg chg="add">
          <ac:chgData name="Cline, Kathy" userId="S::kjcline@nd.gov::5dac7fd1-350b-49ac-b4f2-b1e99888a5df" providerId="AD" clId="Web-{23D9AE1D-E82C-D3BD-15CC-2BEF216239CC}" dt="2025-03-14T16:21:32.828" v="509"/>
          <ac:spMkLst>
            <pc:docMk/>
            <pc:sldMk cId="4097278714" sldId="271"/>
            <ac:spMk id="68" creationId="{DEE2AD96-B495-4E06-9291-B71706F728CB}"/>
          </ac:spMkLst>
        </pc:spChg>
        <pc:spChg chg="add">
          <ac:chgData name="Cline, Kathy" userId="S::kjcline@nd.gov::5dac7fd1-350b-49ac-b4f2-b1e99888a5df" providerId="AD" clId="Web-{23D9AE1D-E82C-D3BD-15CC-2BEF216239CC}" dt="2025-03-14T16:21:32.828" v="509"/>
          <ac:spMkLst>
            <pc:docMk/>
            <pc:sldMk cId="4097278714" sldId="271"/>
            <ac:spMk id="69" creationId="{53CF6D67-C5A8-4ADD-9E8E-1E38CA1D3166}"/>
          </ac:spMkLst>
        </pc:spChg>
        <pc:spChg chg="add">
          <ac:chgData name="Cline, Kathy" userId="S::kjcline@nd.gov::5dac7fd1-350b-49ac-b4f2-b1e99888a5df" providerId="AD" clId="Web-{23D9AE1D-E82C-D3BD-15CC-2BEF216239CC}" dt="2025-03-14T16:21:32.828" v="509"/>
          <ac:spMkLst>
            <pc:docMk/>
            <pc:sldMk cId="4097278714" sldId="271"/>
            <ac:spMk id="70" creationId="{86909FA0-B515-4681-B7A8-FA281D133B94}"/>
          </ac:spMkLst>
        </pc:spChg>
        <pc:spChg chg="add">
          <ac:chgData name="Cline, Kathy" userId="S::kjcline@nd.gov::5dac7fd1-350b-49ac-b4f2-b1e99888a5df" providerId="AD" clId="Web-{23D9AE1D-E82C-D3BD-15CC-2BEF216239CC}" dt="2025-03-14T16:21:32.828" v="509"/>
          <ac:spMkLst>
            <pc:docMk/>
            <pc:sldMk cId="4097278714" sldId="271"/>
            <ac:spMk id="71" creationId="{21C9FE86-FCC3-4A31-AA1C-C882262B7FE7}"/>
          </ac:spMkLst>
        </pc:spChg>
        <pc:spChg chg="add">
          <ac:chgData name="Cline, Kathy" userId="S::kjcline@nd.gov::5dac7fd1-350b-49ac-b4f2-b1e99888a5df" providerId="AD" clId="Web-{23D9AE1D-E82C-D3BD-15CC-2BEF216239CC}" dt="2025-03-14T16:21:32.828" v="509"/>
          <ac:spMkLst>
            <pc:docMk/>
            <pc:sldMk cId="4097278714" sldId="271"/>
            <ac:spMk id="72" creationId="{7D96243B-ECED-4B71-8E06-AE9A285EAD20}"/>
          </ac:spMkLst>
        </pc:spChg>
        <pc:spChg chg="add">
          <ac:chgData name="Cline, Kathy" userId="S::kjcline@nd.gov::5dac7fd1-350b-49ac-b4f2-b1e99888a5df" providerId="AD" clId="Web-{23D9AE1D-E82C-D3BD-15CC-2BEF216239CC}" dt="2025-03-14T16:21:32.828" v="509"/>
          <ac:spMkLst>
            <pc:docMk/>
            <pc:sldMk cId="4097278714" sldId="271"/>
            <ac:spMk id="73" creationId="{A09989E4-EFDC-4A90-A633-E0525FB4139E}"/>
          </ac:spMkLst>
        </pc:spChg>
        <pc:grpChg chg="add del">
          <ac:chgData name="Cline, Kathy" userId="S::kjcline@nd.gov::5dac7fd1-350b-49ac-b4f2-b1e99888a5df" providerId="AD" clId="Web-{23D9AE1D-E82C-D3BD-15CC-2BEF216239CC}" dt="2025-03-14T16:21:32.828" v="509"/>
          <ac:grpSpMkLst>
            <pc:docMk/>
            <pc:sldMk cId="4097278714" sldId="271"/>
            <ac:grpSpMk id="47" creationId="{4728F330-19FB-4D39-BD0F-53032ABFEB7F}"/>
          </ac:grpSpMkLst>
        </pc:grpChg>
      </pc:sldChg>
    </pc:docChg>
  </pc:docChgLst>
  <pc:docChgLst>
    <pc:chgData name="Struck, Monica C." userId="S::mcstruck@nd.gov::2a32a38e-e22a-463d-a1a3-13abf306d1e9" providerId="AD" clId="Web-{ED635085-E026-CC82-9D22-D1132A06A1B1}"/>
    <pc:docChg chg="modSld">
      <pc:chgData name="Struck, Monica C." userId="S::mcstruck@nd.gov::2a32a38e-e22a-463d-a1a3-13abf306d1e9" providerId="AD" clId="Web-{ED635085-E026-CC82-9D22-D1132A06A1B1}" dt="2025-03-13T17:24:02.265" v="105" actId="20577"/>
      <pc:docMkLst>
        <pc:docMk/>
      </pc:docMkLst>
      <pc:sldChg chg="modSp">
        <pc:chgData name="Struck, Monica C." userId="S::mcstruck@nd.gov::2a32a38e-e22a-463d-a1a3-13abf306d1e9" providerId="AD" clId="Web-{ED635085-E026-CC82-9D22-D1132A06A1B1}" dt="2025-03-13T17:24:02.265" v="105" actId="20577"/>
        <pc:sldMkLst>
          <pc:docMk/>
          <pc:sldMk cId="109857222" sldId="256"/>
        </pc:sldMkLst>
        <pc:spChg chg="mod">
          <ac:chgData name="Struck, Monica C." userId="S::mcstruck@nd.gov::2a32a38e-e22a-463d-a1a3-13abf306d1e9" providerId="AD" clId="Web-{ED635085-E026-CC82-9D22-D1132A06A1B1}" dt="2025-03-13T17:24:02.265" v="105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addSp delSp modSp">
        <pc:chgData name="Struck, Monica C." userId="S::mcstruck@nd.gov::2a32a38e-e22a-463d-a1a3-13abf306d1e9" providerId="AD" clId="Web-{ED635085-E026-CC82-9D22-D1132A06A1B1}" dt="2025-03-13T16:28:30.062" v="91"/>
        <pc:sldMkLst>
          <pc:docMk/>
          <pc:sldMk cId="3382340578" sldId="266"/>
        </pc:sldMkLst>
        <pc:spChg chg="mod">
          <ac:chgData name="Struck, Monica C." userId="S::mcstruck@nd.gov::2a32a38e-e22a-463d-a1a3-13abf306d1e9" providerId="AD" clId="Web-{ED635085-E026-CC82-9D22-D1132A06A1B1}" dt="2025-03-13T16:28:29.984" v="90"/>
          <ac:spMkLst>
            <pc:docMk/>
            <pc:sldMk cId="3382340578" sldId="266"/>
            <ac:spMk id="2" creationId="{A699454D-B3DC-E241-7FF4-5FF2E445F964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8:30.062" v="91"/>
          <ac:spMkLst>
            <pc:docMk/>
            <pc:sldMk cId="3382340578" sldId="266"/>
            <ac:spMk id="17" creationId="{BACC6370-2D7E-4714-9D71-7542949D7D5D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8:30.062" v="91"/>
          <ac:spMkLst>
            <pc:docMk/>
            <pc:sldMk cId="3382340578" sldId="266"/>
            <ac:spMk id="18" creationId="{F68B3F68-107C-434F-AA38-110D5EA91B85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8:30.062" v="91"/>
          <ac:spMkLst>
            <pc:docMk/>
            <pc:sldMk cId="3382340578" sldId="266"/>
            <ac:spMk id="19" creationId="{AAD0DBB9-1A4B-4391-81D4-CB19F9AB918A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8:30.062" v="91"/>
          <ac:spMkLst>
            <pc:docMk/>
            <pc:sldMk cId="3382340578" sldId="266"/>
            <ac:spMk id="20" creationId="{063BBA22-50EA-4C4D-BE05-F1CE4E63AA56}"/>
          </ac:spMkLst>
        </pc:spChg>
        <pc:spChg chg="add">
          <ac:chgData name="Struck, Monica C." userId="S::mcstruck@nd.gov::2a32a38e-e22a-463d-a1a3-13abf306d1e9" providerId="AD" clId="Web-{ED635085-E026-CC82-9D22-D1132A06A1B1}" dt="2025-03-13T16:28:30.062" v="91"/>
          <ac:spMkLst>
            <pc:docMk/>
            <pc:sldMk cId="3382340578" sldId="266"/>
            <ac:spMk id="26" creationId="{BACC6370-2D7E-4714-9D71-7542949D7D5D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8:29.984" v="90"/>
          <ac:spMkLst>
            <pc:docMk/>
            <pc:sldMk cId="3382340578" sldId="266"/>
            <ac:spMk id="27" creationId="{B50AB553-2A96-4A92-96F2-93548E096954}"/>
          </ac:spMkLst>
        </pc:spChg>
        <pc:spChg chg="add">
          <ac:chgData name="Struck, Monica C." userId="S::mcstruck@nd.gov::2a32a38e-e22a-463d-a1a3-13abf306d1e9" providerId="AD" clId="Web-{ED635085-E026-CC82-9D22-D1132A06A1B1}" dt="2025-03-13T16:28:30.062" v="91"/>
          <ac:spMkLst>
            <pc:docMk/>
            <pc:sldMk cId="3382340578" sldId="266"/>
            <ac:spMk id="28" creationId="{F68B3F68-107C-434F-AA38-110D5EA91B85}"/>
          </ac:spMkLst>
        </pc:spChg>
        <pc:spChg chg="add">
          <ac:chgData name="Struck, Monica C." userId="S::mcstruck@nd.gov::2a32a38e-e22a-463d-a1a3-13abf306d1e9" providerId="AD" clId="Web-{ED635085-E026-CC82-9D22-D1132A06A1B1}" dt="2025-03-13T16:28:30.062" v="91"/>
          <ac:spMkLst>
            <pc:docMk/>
            <pc:sldMk cId="3382340578" sldId="266"/>
            <ac:spMk id="30" creationId="{AAD0DBB9-1A4B-4391-81D4-CB19F9AB918A}"/>
          </ac:spMkLst>
        </pc:spChg>
        <pc:spChg chg="add">
          <ac:chgData name="Struck, Monica C." userId="S::mcstruck@nd.gov::2a32a38e-e22a-463d-a1a3-13abf306d1e9" providerId="AD" clId="Web-{ED635085-E026-CC82-9D22-D1132A06A1B1}" dt="2025-03-13T16:28:30.062" v="91"/>
          <ac:spMkLst>
            <pc:docMk/>
            <pc:sldMk cId="3382340578" sldId="266"/>
            <ac:spMk id="32" creationId="{063BBA22-50EA-4C4D-BE05-F1CE4E63AA56}"/>
          </ac:spMkLst>
        </pc:spChg>
        <pc:graphicFrameChg chg="mod modGraphic">
          <ac:chgData name="Struck, Monica C." userId="S::mcstruck@nd.gov::2a32a38e-e22a-463d-a1a3-13abf306d1e9" providerId="AD" clId="Web-{ED635085-E026-CC82-9D22-D1132A06A1B1}" dt="2025-03-13T16:28:30.062" v="91"/>
          <ac:graphicFrameMkLst>
            <pc:docMk/>
            <pc:sldMk cId="3382340578" sldId="266"/>
            <ac:graphicFrameMk id="21" creationId="{B2E3D435-7F8F-2AF6-A33A-9AE7D2240CE6}"/>
          </ac:graphicFrameMkLst>
        </pc:graphicFrameChg>
        <pc:picChg chg="add del">
          <ac:chgData name="Struck, Monica C." userId="S::mcstruck@nd.gov::2a32a38e-e22a-463d-a1a3-13abf306d1e9" providerId="AD" clId="Web-{ED635085-E026-CC82-9D22-D1132A06A1B1}" dt="2025-03-13T16:28:29.984" v="90"/>
          <ac:picMkLst>
            <pc:docMk/>
            <pc:sldMk cId="3382340578" sldId="266"/>
            <ac:picMk id="23" creationId="{4C94D07F-7A89-8F14-86EA-0D21AC656A55}"/>
          </ac:picMkLst>
        </pc:picChg>
      </pc:sldChg>
      <pc:sldChg chg="addSp delSp modSp mod setBg">
        <pc:chgData name="Struck, Monica C." userId="S::mcstruck@nd.gov::2a32a38e-e22a-463d-a1a3-13abf306d1e9" providerId="AD" clId="Web-{ED635085-E026-CC82-9D22-D1132A06A1B1}" dt="2025-03-13T16:31:58.597" v="102" actId="20577"/>
        <pc:sldMkLst>
          <pc:docMk/>
          <pc:sldMk cId="3946381064" sldId="267"/>
        </pc:sldMkLst>
        <pc:spChg chg="mod">
          <ac:chgData name="Struck, Monica C." userId="S::mcstruck@nd.gov::2a32a38e-e22a-463d-a1a3-13abf306d1e9" providerId="AD" clId="Web-{ED635085-E026-CC82-9D22-D1132A06A1B1}" dt="2025-03-13T16:26:41.512" v="68"/>
          <ac:spMkLst>
            <pc:docMk/>
            <pc:sldMk cId="3946381064" sldId="267"/>
            <ac:spMk id="2" creationId="{1236AFB9-0990-2E84-ADCB-AEC36FD65119}"/>
          </ac:spMkLst>
        </pc:spChg>
        <pc:spChg chg="mod">
          <ac:chgData name="Struck, Monica C." userId="S::mcstruck@nd.gov::2a32a38e-e22a-463d-a1a3-13abf306d1e9" providerId="AD" clId="Web-{ED635085-E026-CC82-9D22-D1132A06A1B1}" dt="2025-03-13T16:31:58.597" v="102" actId="20577"/>
          <ac:spMkLst>
            <pc:docMk/>
            <pc:sldMk cId="3946381064" sldId="267"/>
            <ac:spMk id="3" creationId="{2ECCC7CE-55B6-74BA-CF6D-E86C0A8069A3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6:41.512" v="68"/>
          <ac:spMkLst>
            <pc:docMk/>
            <pc:sldMk cId="3946381064" sldId="267"/>
            <ac:spMk id="8" creationId="{DEE2AD96-B495-4E06-9291-B71706F728CB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6:41.512" v="68"/>
          <ac:spMkLst>
            <pc:docMk/>
            <pc:sldMk cId="3946381064" sldId="267"/>
            <ac:spMk id="10" creationId="{53CF6D67-C5A8-4ADD-9E8E-1E38CA1D3166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6:41.512" v="68"/>
          <ac:spMkLst>
            <pc:docMk/>
            <pc:sldMk cId="3946381064" sldId="267"/>
            <ac:spMk id="12" creationId="{86909FA0-B515-4681-B7A8-FA281D133B94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6:41.512" v="68"/>
          <ac:spMkLst>
            <pc:docMk/>
            <pc:sldMk cId="3946381064" sldId="267"/>
            <ac:spMk id="14" creationId="{21C9FE86-FCC3-4A31-AA1C-C882262B7FE7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6:41.512" v="68"/>
          <ac:spMkLst>
            <pc:docMk/>
            <pc:sldMk cId="3946381064" sldId="267"/>
            <ac:spMk id="16" creationId="{7D96243B-ECED-4B71-8E06-AE9A285EAD20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6:41.512" v="68"/>
          <ac:spMkLst>
            <pc:docMk/>
            <pc:sldMk cId="3946381064" sldId="267"/>
            <ac:spMk id="18" creationId="{A09989E4-EFDC-4A90-A633-E0525FB4139E}"/>
          </ac:spMkLst>
        </pc:spChg>
        <pc:spChg chg="add">
          <ac:chgData name="Struck, Monica C." userId="S::mcstruck@nd.gov::2a32a38e-e22a-463d-a1a3-13abf306d1e9" providerId="AD" clId="Web-{ED635085-E026-CC82-9D22-D1132A06A1B1}" dt="2025-03-13T16:26:41.512" v="68"/>
          <ac:spMkLst>
            <pc:docMk/>
            <pc:sldMk cId="3946381064" sldId="267"/>
            <ac:spMk id="25" creationId="{EDDBB197-D710-4A4F-A9CA-FD2177498BE8}"/>
          </ac:spMkLst>
        </pc:spChg>
        <pc:spChg chg="add">
          <ac:chgData name="Struck, Monica C." userId="S::mcstruck@nd.gov::2a32a38e-e22a-463d-a1a3-13abf306d1e9" providerId="AD" clId="Web-{ED635085-E026-CC82-9D22-D1132A06A1B1}" dt="2025-03-13T16:26:41.512" v="68"/>
          <ac:spMkLst>
            <pc:docMk/>
            <pc:sldMk cId="3946381064" sldId="267"/>
            <ac:spMk id="27" creationId="{975D1CFA-2CDB-4B64-BD9F-85744E8DA12F}"/>
          </ac:spMkLst>
        </pc:spChg>
      </pc:sldChg>
      <pc:sldChg chg="addSp delSp modSp mod setBg">
        <pc:chgData name="Struck, Monica C." userId="S::mcstruck@nd.gov::2a32a38e-e22a-463d-a1a3-13abf306d1e9" providerId="AD" clId="Web-{ED635085-E026-CC82-9D22-D1132A06A1B1}" dt="2025-03-13T16:24:14.509" v="27"/>
        <pc:sldMkLst>
          <pc:docMk/>
          <pc:sldMk cId="3433086462" sldId="268"/>
        </pc:sldMkLst>
        <pc:spChg chg="mod">
          <ac:chgData name="Struck, Monica C." userId="S::mcstruck@nd.gov::2a32a38e-e22a-463d-a1a3-13abf306d1e9" providerId="AD" clId="Web-{ED635085-E026-CC82-9D22-D1132A06A1B1}" dt="2025-03-13T16:24:14.509" v="27"/>
          <ac:spMkLst>
            <pc:docMk/>
            <pc:sldMk cId="3433086462" sldId="268"/>
            <ac:spMk id="2" creationId="{1FCF72C6-60BB-57C2-318E-87AF85D56112}"/>
          </ac:spMkLst>
        </pc:spChg>
        <pc:spChg chg="add del mod">
          <ac:chgData name="Struck, Monica C." userId="S::mcstruck@nd.gov::2a32a38e-e22a-463d-a1a3-13abf306d1e9" providerId="AD" clId="Web-{ED635085-E026-CC82-9D22-D1132A06A1B1}" dt="2025-03-13T16:24:14.509" v="27"/>
          <ac:spMkLst>
            <pc:docMk/>
            <pc:sldMk cId="3433086462" sldId="268"/>
            <ac:spMk id="3" creationId="{F8093A69-B5E3-72AA-16B0-4D27B49968F0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4:14.494" v="26"/>
          <ac:spMkLst>
            <pc:docMk/>
            <pc:sldMk cId="3433086462" sldId="268"/>
            <ac:spMk id="9" creationId="{BACC6370-2D7E-4714-9D71-7542949D7D5D}"/>
          </ac:spMkLst>
        </pc:spChg>
        <pc:spChg chg="add">
          <ac:chgData name="Struck, Monica C." userId="S::mcstruck@nd.gov::2a32a38e-e22a-463d-a1a3-13abf306d1e9" providerId="AD" clId="Web-{ED635085-E026-CC82-9D22-D1132A06A1B1}" dt="2025-03-13T16:24:14.509" v="27"/>
          <ac:spMkLst>
            <pc:docMk/>
            <pc:sldMk cId="3433086462" sldId="268"/>
            <ac:spMk id="10" creationId="{EDDBB197-D710-4A4F-A9CA-FD2177498BE8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4:14.494" v="26"/>
          <ac:spMkLst>
            <pc:docMk/>
            <pc:sldMk cId="3433086462" sldId="268"/>
            <ac:spMk id="11" creationId="{F68B3F68-107C-434F-AA38-110D5EA91B85}"/>
          </ac:spMkLst>
        </pc:spChg>
        <pc:spChg chg="add">
          <ac:chgData name="Struck, Monica C." userId="S::mcstruck@nd.gov::2a32a38e-e22a-463d-a1a3-13abf306d1e9" providerId="AD" clId="Web-{ED635085-E026-CC82-9D22-D1132A06A1B1}" dt="2025-03-13T16:24:14.509" v="27"/>
          <ac:spMkLst>
            <pc:docMk/>
            <pc:sldMk cId="3433086462" sldId="268"/>
            <ac:spMk id="12" creationId="{975D1CFA-2CDB-4B64-BD9F-85744E8DA12F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4:14.494" v="26"/>
          <ac:spMkLst>
            <pc:docMk/>
            <pc:sldMk cId="3433086462" sldId="268"/>
            <ac:spMk id="13" creationId="{AAD0DBB9-1A4B-4391-81D4-CB19F9AB918A}"/>
          </ac:spMkLst>
        </pc:spChg>
        <pc:spChg chg="add del">
          <ac:chgData name="Struck, Monica C." userId="S::mcstruck@nd.gov::2a32a38e-e22a-463d-a1a3-13abf306d1e9" providerId="AD" clId="Web-{ED635085-E026-CC82-9D22-D1132A06A1B1}" dt="2025-03-13T16:24:14.494" v="26"/>
          <ac:spMkLst>
            <pc:docMk/>
            <pc:sldMk cId="3433086462" sldId="268"/>
            <ac:spMk id="15" creationId="{063BBA22-50EA-4C4D-BE05-F1CE4E63AA56}"/>
          </ac:spMkLst>
        </pc:spChg>
        <pc:spChg chg="add">
          <ac:chgData name="Struck, Monica C." userId="S::mcstruck@nd.gov::2a32a38e-e22a-463d-a1a3-13abf306d1e9" providerId="AD" clId="Web-{ED635085-E026-CC82-9D22-D1132A06A1B1}" dt="2025-03-13T16:24:14.509" v="27"/>
          <ac:spMkLst>
            <pc:docMk/>
            <pc:sldMk cId="3433086462" sldId="268"/>
            <ac:spMk id="19" creationId="{F8093A69-B5E3-72AA-16B0-4D27B49968F0}"/>
          </ac:spMkLst>
        </pc:spChg>
        <pc:grpChg chg="add">
          <ac:chgData name="Struck, Monica C." userId="S::mcstruck@nd.gov::2a32a38e-e22a-463d-a1a3-13abf306d1e9" providerId="AD" clId="Web-{ED635085-E026-CC82-9D22-D1132A06A1B1}" dt="2025-03-13T16:24:14.509" v="27"/>
          <ac:grpSpMkLst>
            <pc:docMk/>
            <pc:sldMk cId="3433086462" sldId="268"/>
            <ac:grpSpMk id="14" creationId="{25EE5136-01F1-466C-962D-BA9B4C6757AA}"/>
          </ac:grpSpMkLst>
        </pc:grpChg>
        <pc:graphicFrameChg chg="add del">
          <ac:chgData name="Struck, Monica C." userId="S::mcstruck@nd.gov::2a32a38e-e22a-463d-a1a3-13abf306d1e9" providerId="AD" clId="Web-{ED635085-E026-CC82-9D22-D1132A06A1B1}" dt="2025-03-13T16:24:14.494" v="26"/>
          <ac:graphicFrameMkLst>
            <pc:docMk/>
            <pc:sldMk cId="3433086462" sldId="268"/>
            <ac:graphicFrameMk id="5" creationId="{AC4A9A69-93AA-3D69-0493-72FDCA722D9C}"/>
          </ac:graphicFrameMkLst>
        </pc:graphicFrameChg>
        <pc:picChg chg="add">
          <ac:chgData name="Struck, Monica C." userId="S::mcstruck@nd.gov::2a32a38e-e22a-463d-a1a3-13abf306d1e9" providerId="AD" clId="Web-{ED635085-E026-CC82-9D22-D1132A06A1B1}" dt="2025-03-13T16:24:14.509" v="27"/>
          <ac:picMkLst>
            <pc:docMk/>
            <pc:sldMk cId="3433086462" sldId="268"/>
            <ac:picMk id="7" creationId="{EA0D039A-A5FF-47F0-6826-6C1D44689CEF}"/>
          </ac:picMkLst>
        </pc:picChg>
      </pc:sldChg>
    </pc:docChg>
  </pc:docChgLst>
  <pc:docChgLst>
    <pc:chgData name="Cline, Kathy" userId="S::kjcline@nd.gov::5dac7fd1-350b-49ac-b4f2-b1e99888a5df" providerId="AD" clId="Web-{48C2C0B2-C788-4CB9-B40A-39208AE2BF1E}"/>
    <pc:docChg chg="addSld modSld">
      <pc:chgData name="Cline, Kathy" userId="S::kjcline@nd.gov::5dac7fd1-350b-49ac-b4f2-b1e99888a5df" providerId="AD" clId="Web-{48C2C0B2-C788-4CB9-B40A-39208AE2BF1E}" dt="2025-03-14T15:28:12.147" v="11"/>
      <pc:docMkLst>
        <pc:docMk/>
      </pc:docMkLst>
      <pc:sldChg chg="addSp delSp modSp mod setBg setClrOvrMap">
        <pc:chgData name="Cline, Kathy" userId="S::kjcline@nd.gov::5dac7fd1-350b-49ac-b4f2-b1e99888a5df" providerId="AD" clId="Web-{48C2C0B2-C788-4CB9-B40A-39208AE2BF1E}" dt="2025-03-14T15:28:12.147" v="11"/>
        <pc:sldMkLst>
          <pc:docMk/>
          <pc:sldMk cId="3277767470" sldId="259"/>
        </pc:sldMkLst>
        <pc:spChg chg="mod ord">
          <ac:chgData name="Cline, Kathy" userId="S::kjcline@nd.gov::5dac7fd1-350b-49ac-b4f2-b1e99888a5df" providerId="AD" clId="Web-{48C2C0B2-C788-4CB9-B40A-39208AE2BF1E}" dt="2025-03-14T15:28:12.147" v="11"/>
          <ac:spMkLst>
            <pc:docMk/>
            <pc:sldMk cId="3277767470" sldId="259"/>
            <ac:spMk id="2" creationId="{E13CA354-09E9-9A6C-B8D9-633A498A9830}"/>
          </ac:spMkLst>
        </pc:spChg>
        <pc:spChg chg="del">
          <ac:chgData name="Cline, Kathy" userId="S::kjcline@nd.gov::5dac7fd1-350b-49ac-b4f2-b1e99888a5df" providerId="AD" clId="Web-{48C2C0B2-C788-4CB9-B40A-39208AE2BF1E}" dt="2025-03-14T15:25:48.926" v="2"/>
          <ac:spMkLst>
            <pc:docMk/>
            <pc:sldMk cId="3277767470" sldId="259"/>
            <ac:spMk id="3" creationId="{7500E83E-5534-F78E-1C1F-F879C5620B92}"/>
          </ac:spMkLst>
        </pc:spChg>
        <pc:spChg chg="add del">
          <ac:chgData name="Cline, Kathy" userId="S::kjcline@nd.gov::5dac7fd1-350b-49ac-b4f2-b1e99888a5df" providerId="AD" clId="Web-{48C2C0B2-C788-4CB9-B40A-39208AE2BF1E}" dt="2025-03-14T15:27:50.099" v="8"/>
          <ac:spMkLst>
            <pc:docMk/>
            <pc:sldMk cId="3277767470" sldId="259"/>
            <ac:spMk id="6" creationId="{0459807F-B6FA-44D3-9A53-C55B6B56884A}"/>
          </ac:spMkLst>
        </pc:spChg>
        <pc:spChg chg="add">
          <ac:chgData name="Cline, Kathy" userId="S::kjcline@nd.gov::5dac7fd1-350b-49ac-b4f2-b1e99888a5df" providerId="AD" clId="Web-{48C2C0B2-C788-4CB9-B40A-39208AE2BF1E}" dt="2025-03-14T15:28:12.147" v="11"/>
          <ac:spMkLst>
            <pc:docMk/>
            <pc:sldMk cId="3277767470" sldId="259"/>
            <ac:spMk id="7" creationId="{522A94E1-AEBD-4286-BFF8-0711E4CD3E3B}"/>
          </ac:spMkLst>
        </pc:spChg>
        <pc:spChg chg="add del">
          <ac:chgData name="Cline, Kathy" userId="S::kjcline@nd.gov::5dac7fd1-350b-49ac-b4f2-b1e99888a5df" providerId="AD" clId="Web-{48C2C0B2-C788-4CB9-B40A-39208AE2BF1E}" dt="2025-03-14T15:27:10.880" v="4"/>
          <ac:spMkLst>
            <pc:docMk/>
            <pc:sldMk cId="3277767470" sldId="259"/>
            <ac:spMk id="8" creationId="{3DC52B90-74D3-50F7-3D5D-08A396F09B20}"/>
          </ac:spMkLst>
        </pc:spChg>
        <pc:spChg chg="add del">
          <ac:chgData name="Cline, Kathy" userId="S::kjcline@nd.gov::5dac7fd1-350b-49ac-b4f2-b1e99888a5df" providerId="AD" clId="Web-{48C2C0B2-C788-4CB9-B40A-39208AE2BF1E}" dt="2025-03-14T15:27:50.099" v="8"/>
          <ac:spMkLst>
            <pc:docMk/>
            <pc:sldMk cId="3277767470" sldId="259"/>
            <ac:spMk id="9" creationId="{0E91F5CA-B392-444C-88E3-BF5BAAEBDEB0}"/>
          </ac:spMkLst>
        </pc:spChg>
        <pc:spChg chg="add del">
          <ac:chgData name="Cline, Kathy" userId="S::kjcline@nd.gov::5dac7fd1-350b-49ac-b4f2-b1e99888a5df" providerId="AD" clId="Web-{48C2C0B2-C788-4CB9-B40A-39208AE2BF1E}" dt="2025-03-14T15:27:10.880" v="4"/>
          <ac:spMkLst>
            <pc:docMk/>
            <pc:sldMk cId="3277767470" sldId="259"/>
            <ac:spMk id="11" creationId="{3AFE8227-C443-417B-BA91-520EB1EF4559}"/>
          </ac:spMkLst>
        </pc:spChg>
        <pc:spChg chg="add del">
          <ac:chgData name="Cline, Kathy" userId="S::kjcline@nd.gov::5dac7fd1-350b-49ac-b4f2-b1e99888a5df" providerId="AD" clId="Web-{48C2C0B2-C788-4CB9-B40A-39208AE2BF1E}" dt="2025-03-14T15:27:10.880" v="4"/>
          <ac:spMkLst>
            <pc:docMk/>
            <pc:sldMk cId="3277767470" sldId="259"/>
            <ac:spMk id="13" creationId="{907741FC-B544-4A6E-B831-6789D042333D}"/>
          </ac:spMkLst>
        </pc:spChg>
        <pc:spChg chg="add del">
          <ac:chgData name="Cline, Kathy" userId="S::kjcline@nd.gov::5dac7fd1-350b-49ac-b4f2-b1e99888a5df" providerId="AD" clId="Web-{48C2C0B2-C788-4CB9-B40A-39208AE2BF1E}" dt="2025-03-14T15:27:10.880" v="4"/>
          <ac:spMkLst>
            <pc:docMk/>
            <pc:sldMk cId="3277767470" sldId="259"/>
            <ac:spMk id="15" creationId="{3F0BE7ED-7814-4273-B18A-F26CC0380380}"/>
          </ac:spMkLst>
        </pc:spChg>
        <pc:picChg chg="add mod ord">
          <ac:chgData name="Cline, Kathy" userId="S::kjcline@nd.gov::5dac7fd1-350b-49ac-b4f2-b1e99888a5df" providerId="AD" clId="Web-{48C2C0B2-C788-4CB9-B40A-39208AE2BF1E}" dt="2025-03-14T15:28:12.147" v="11"/>
          <ac:picMkLst>
            <pc:docMk/>
            <pc:sldMk cId="3277767470" sldId="259"/>
            <ac:picMk id="4" creationId="{0AC6432D-EE4F-079B-B949-6E4FA4AF9B6B}"/>
          </ac:picMkLst>
        </pc:picChg>
      </pc:sldChg>
      <pc:sldChg chg="new">
        <pc:chgData name="Cline, Kathy" userId="S::kjcline@nd.gov::5dac7fd1-350b-49ac-b4f2-b1e99888a5df" providerId="AD" clId="Web-{48C2C0B2-C788-4CB9-B40A-39208AE2BF1E}" dt="2025-03-14T15:24:30.753" v="0"/>
        <pc:sldMkLst>
          <pc:docMk/>
          <pc:sldMk cId="4097278714" sldId="271"/>
        </pc:sldMkLst>
      </pc:sldChg>
    </pc:docChg>
  </pc:docChgLst>
  <pc:docChgLst>
    <pc:chgData name="Cline, Kathy" userId="S::kjcline@nd.gov::5dac7fd1-350b-49ac-b4f2-b1e99888a5df" providerId="AD" clId="Web-{DDE929E4-8A83-4A91-8A31-802B426CB69F}"/>
    <pc:docChg chg="modSld">
      <pc:chgData name="Cline, Kathy" userId="S::kjcline@nd.gov::5dac7fd1-350b-49ac-b4f2-b1e99888a5df" providerId="AD" clId="Web-{DDE929E4-8A83-4A91-8A31-802B426CB69F}" dt="2025-03-14T16:01:45.781" v="105" actId="20577"/>
      <pc:docMkLst>
        <pc:docMk/>
      </pc:docMkLst>
      <pc:sldChg chg="modSp">
        <pc:chgData name="Cline, Kathy" userId="S::kjcline@nd.gov::5dac7fd1-350b-49ac-b4f2-b1e99888a5df" providerId="AD" clId="Web-{DDE929E4-8A83-4A91-8A31-802B426CB69F}" dt="2025-03-14T16:01:45.781" v="105" actId="20577"/>
        <pc:sldMkLst>
          <pc:docMk/>
          <pc:sldMk cId="4097278714" sldId="271"/>
        </pc:sldMkLst>
        <pc:spChg chg="mod">
          <ac:chgData name="Cline, Kathy" userId="S::kjcline@nd.gov::5dac7fd1-350b-49ac-b4f2-b1e99888a5df" providerId="AD" clId="Web-{DDE929E4-8A83-4A91-8A31-802B426CB69F}" dt="2025-03-14T16:01:45.781" v="105" actId="20577"/>
          <ac:spMkLst>
            <pc:docMk/>
            <pc:sldMk cId="4097278714" sldId="271"/>
            <ac:spMk id="2" creationId="{31C8A77B-705C-1249-46C8-BDFC699E015E}"/>
          </ac:spMkLst>
        </pc:spChg>
        <pc:spChg chg="mod">
          <ac:chgData name="Cline, Kathy" userId="S::kjcline@nd.gov::5dac7fd1-350b-49ac-b4f2-b1e99888a5df" providerId="AD" clId="Web-{DDE929E4-8A83-4A91-8A31-802B426CB69F}" dt="2025-03-14T16:01:19.046" v="72" actId="20577"/>
          <ac:spMkLst>
            <pc:docMk/>
            <pc:sldMk cId="4097278714" sldId="271"/>
            <ac:spMk id="3" creationId="{11D26755-AC47-576A-E59B-C4C2E72D640E}"/>
          </ac:spMkLst>
        </pc:spChg>
      </pc:sldChg>
    </pc:docChg>
  </pc:docChgLst>
  <pc:docChgLst>
    <pc:chgData name="Cline, Kathy" userId="S::kjcline@nd.gov::5dac7fd1-350b-49ac-b4f2-b1e99888a5df" providerId="AD" clId="Web-{A918E459-5460-C936-C724-6EFB3053A114}"/>
    <pc:docChg chg="delSld modSld">
      <pc:chgData name="Cline, Kathy" userId="S::kjcline@nd.gov::5dac7fd1-350b-49ac-b4f2-b1e99888a5df" providerId="AD" clId="Web-{A918E459-5460-C936-C724-6EFB3053A114}" dt="2025-03-14T18:44:09.055" v="332" actId="20577"/>
      <pc:docMkLst>
        <pc:docMk/>
      </pc:docMkLst>
      <pc:sldChg chg="addSp delSp modSp">
        <pc:chgData name="Cline, Kathy" userId="S::kjcline@nd.gov::5dac7fd1-350b-49ac-b4f2-b1e99888a5df" providerId="AD" clId="Web-{A918E459-5460-C936-C724-6EFB3053A114}" dt="2025-03-14T18:24:07.154" v="225"/>
        <pc:sldMkLst>
          <pc:docMk/>
          <pc:sldMk cId="3277767470" sldId="259"/>
        </pc:sldMkLst>
        <pc:picChg chg="add del mod">
          <ac:chgData name="Cline, Kathy" userId="S::kjcline@nd.gov::5dac7fd1-350b-49ac-b4f2-b1e99888a5df" providerId="AD" clId="Web-{A918E459-5460-C936-C724-6EFB3053A114}" dt="2025-03-14T18:24:07.154" v="225"/>
          <ac:picMkLst>
            <pc:docMk/>
            <pc:sldMk cId="3277767470" sldId="259"/>
            <ac:picMk id="3" creationId="{19198CA9-4E72-8202-EB78-66375553DDCB}"/>
          </ac:picMkLst>
        </pc:picChg>
      </pc:sldChg>
      <pc:sldChg chg="addSp delSp modSp">
        <pc:chgData name="Cline, Kathy" userId="S::kjcline@nd.gov::5dac7fd1-350b-49ac-b4f2-b1e99888a5df" providerId="AD" clId="Web-{A918E459-5460-C936-C724-6EFB3053A114}" dt="2025-03-14T18:26:46.749" v="248" actId="14100"/>
        <pc:sldMkLst>
          <pc:docMk/>
          <pc:sldMk cId="213227238" sldId="260"/>
        </pc:sldMkLst>
        <pc:spChg chg="mod">
          <ac:chgData name="Cline, Kathy" userId="S::kjcline@nd.gov::5dac7fd1-350b-49ac-b4f2-b1e99888a5df" providerId="AD" clId="Web-{A918E459-5460-C936-C724-6EFB3053A114}" dt="2025-03-14T18:26:46.749" v="248" actId="14100"/>
          <ac:spMkLst>
            <pc:docMk/>
            <pc:sldMk cId="213227238" sldId="260"/>
            <ac:spMk id="2" creationId="{C4249FD7-121A-B4EA-3CB6-33BC94B05D7F}"/>
          </ac:spMkLst>
        </pc:spChg>
        <pc:spChg chg="mod">
          <ac:chgData name="Cline, Kathy" userId="S::kjcline@nd.gov::5dac7fd1-350b-49ac-b4f2-b1e99888a5df" providerId="AD" clId="Web-{A918E459-5460-C936-C724-6EFB3053A114}" dt="2025-03-14T18:26:35.702" v="246" actId="20577"/>
          <ac:spMkLst>
            <pc:docMk/>
            <pc:sldMk cId="213227238" sldId="260"/>
            <ac:spMk id="3" creationId="{3AF6765A-86E6-2190-6971-88405B71E1F5}"/>
          </ac:spMkLst>
        </pc:spChg>
        <pc:spChg chg="add del">
          <ac:chgData name="Cline, Kathy" userId="S::kjcline@nd.gov::5dac7fd1-350b-49ac-b4f2-b1e99888a5df" providerId="AD" clId="Web-{A918E459-5460-C936-C724-6EFB3053A114}" dt="2025-03-14T18:24:36.873" v="231"/>
          <ac:spMkLst>
            <pc:docMk/>
            <pc:sldMk cId="213227238" sldId="260"/>
            <ac:spMk id="79" creationId="{C4285719-470E-454C-AF62-8323075F1F5B}"/>
          </ac:spMkLst>
        </pc:spChg>
        <pc:spChg chg="add del">
          <ac:chgData name="Cline, Kathy" userId="S::kjcline@nd.gov::5dac7fd1-350b-49ac-b4f2-b1e99888a5df" providerId="AD" clId="Web-{A918E459-5460-C936-C724-6EFB3053A114}" dt="2025-03-14T18:24:36.873" v="231"/>
          <ac:spMkLst>
            <pc:docMk/>
            <pc:sldMk cId="213227238" sldId="260"/>
            <ac:spMk id="81" creationId="{CD9FE4EF-C4D8-49A0-B2FF-81D8DB7D8A24}"/>
          </ac:spMkLst>
        </pc:spChg>
        <pc:spChg chg="del">
          <ac:chgData name="Cline, Kathy" userId="S::kjcline@nd.gov::5dac7fd1-350b-49ac-b4f2-b1e99888a5df" providerId="AD" clId="Web-{A918E459-5460-C936-C724-6EFB3053A114}" dt="2025-03-14T18:24:36.873" v="231"/>
          <ac:spMkLst>
            <pc:docMk/>
            <pc:sldMk cId="213227238" sldId="260"/>
            <ac:spMk id="83" creationId="{4300840D-0A0B-4512-BACA-B439D5B9C57C}"/>
          </ac:spMkLst>
        </pc:spChg>
        <pc:spChg chg="add del">
          <ac:chgData name="Cline, Kathy" userId="S::kjcline@nd.gov::5dac7fd1-350b-49ac-b4f2-b1e99888a5df" providerId="AD" clId="Web-{A918E459-5460-C936-C724-6EFB3053A114}" dt="2025-03-14T18:24:36.873" v="231"/>
          <ac:spMkLst>
            <pc:docMk/>
            <pc:sldMk cId="213227238" sldId="260"/>
            <ac:spMk id="85" creationId="{D2B78728-A580-49A7-84F9-6EF6F583ADE0}"/>
          </ac:spMkLst>
        </pc:spChg>
        <pc:spChg chg="del">
          <ac:chgData name="Cline, Kathy" userId="S::kjcline@nd.gov::5dac7fd1-350b-49ac-b4f2-b1e99888a5df" providerId="AD" clId="Web-{A918E459-5460-C936-C724-6EFB3053A114}" dt="2025-03-14T18:24:36.873" v="231"/>
          <ac:spMkLst>
            <pc:docMk/>
            <pc:sldMk cId="213227238" sldId="260"/>
            <ac:spMk id="87" creationId="{38FAA1A1-D861-433F-88FA-1E9D6FD31D11}"/>
          </ac:spMkLst>
        </pc:spChg>
        <pc:spChg chg="add del">
          <ac:chgData name="Cline, Kathy" userId="S::kjcline@nd.gov::5dac7fd1-350b-49ac-b4f2-b1e99888a5df" providerId="AD" clId="Web-{A918E459-5460-C936-C724-6EFB3053A114}" dt="2025-03-14T18:24:36.873" v="231"/>
          <ac:spMkLst>
            <pc:docMk/>
            <pc:sldMk cId="213227238" sldId="260"/>
            <ac:spMk id="89" creationId="{8D71EDA1-87BF-4D5D-AB79-F346FD19278A}"/>
          </ac:spMkLst>
        </pc:spChg>
        <pc:spChg chg="add del">
          <ac:chgData name="Cline, Kathy" userId="S::kjcline@nd.gov::5dac7fd1-350b-49ac-b4f2-b1e99888a5df" providerId="AD" clId="Web-{A918E459-5460-C936-C724-6EFB3053A114}" dt="2025-03-14T18:24:36.873" v="230"/>
          <ac:spMkLst>
            <pc:docMk/>
            <pc:sldMk cId="213227238" sldId="260"/>
            <ac:spMk id="94" creationId="{12609869-9E80-471B-A487-A53288E0E791}"/>
          </ac:spMkLst>
        </pc:spChg>
        <pc:spChg chg="add del">
          <ac:chgData name="Cline, Kathy" userId="S::kjcline@nd.gov::5dac7fd1-350b-49ac-b4f2-b1e99888a5df" providerId="AD" clId="Web-{A918E459-5460-C936-C724-6EFB3053A114}" dt="2025-03-14T18:24:36.873" v="230"/>
          <ac:spMkLst>
            <pc:docMk/>
            <pc:sldMk cId="213227238" sldId="260"/>
            <ac:spMk id="98" creationId="{B8B8D07F-F13E-443E-BA68-2D26672D76B9}"/>
          </ac:spMkLst>
        </pc:spChg>
        <pc:spChg chg="add del">
          <ac:chgData name="Cline, Kathy" userId="S::kjcline@nd.gov::5dac7fd1-350b-49ac-b4f2-b1e99888a5df" providerId="AD" clId="Web-{A918E459-5460-C936-C724-6EFB3053A114}" dt="2025-03-14T18:24:36.873" v="230"/>
          <ac:spMkLst>
            <pc:docMk/>
            <pc:sldMk cId="213227238" sldId="260"/>
            <ac:spMk id="100" creationId="{2813A4FA-24A5-41ED-A534-3807D1B2F344}"/>
          </ac:spMkLst>
        </pc:spChg>
        <pc:spChg chg="add del">
          <ac:chgData name="Cline, Kathy" userId="S::kjcline@nd.gov::5dac7fd1-350b-49ac-b4f2-b1e99888a5df" providerId="AD" clId="Web-{A918E459-5460-C936-C724-6EFB3053A114}" dt="2025-03-14T18:24:36.873" v="230"/>
          <ac:spMkLst>
            <pc:docMk/>
            <pc:sldMk cId="213227238" sldId="260"/>
            <ac:spMk id="102" creationId="{C3944F27-CA70-4E84-A51A-E6BF89558979}"/>
          </ac:spMkLst>
        </pc:spChg>
        <pc:spChg chg="add del">
          <ac:chgData name="Cline, Kathy" userId="S::kjcline@nd.gov::5dac7fd1-350b-49ac-b4f2-b1e99888a5df" providerId="AD" clId="Web-{A918E459-5460-C936-C724-6EFB3053A114}" dt="2025-03-14T18:25:41.389" v="239"/>
          <ac:spMkLst>
            <pc:docMk/>
            <pc:sldMk cId="213227238" sldId="260"/>
            <ac:spMk id="104" creationId="{04812C46-200A-4DEB-A05E-3ED6C68C2387}"/>
          </ac:spMkLst>
        </pc:spChg>
        <pc:spChg chg="add del">
          <ac:chgData name="Cline, Kathy" userId="S::kjcline@nd.gov::5dac7fd1-350b-49ac-b4f2-b1e99888a5df" providerId="AD" clId="Web-{A918E459-5460-C936-C724-6EFB3053A114}" dt="2025-03-14T18:25:41.389" v="239"/>
          <ac:spMkLst>
            <pc:docMk/>
            <pc:sldMk cId="213227238" sldId="260"/>
            <ac:spMk id="105" creationId="{D1EA859B-E555-4109-94F3-6700E046E008}"/>
          </ac:spMkLst>
        </pc:spChg>
        <pc:spChg chg="add del">
          <ac:chgData name="Cline, Kathy" userId="S::kjcline@nd.gov::5dac7fd1-350b-49ac-b4f2-b1e99888a5df" providerId="AD" clId="Web-{A918E459-5460-C936-C724-6EFB3053A114}" dt="2025-03-14T18:25:14.357" v="234"/>
          <ac:spMkLst>
            <pc:docMk/>
            <pc:sldMk cId="213227238" sldId="260"/>
            <ac:spMk id="110" creationId="{04812C46-200A-4DEB-A05E-3ED6C68C2387}"/>
          </ac:spMkLst>
        </pc:spChg>
        <pc:spChg chg="add del">
          <ac:chgData name="Cline, Kathy" userId="S::kjcline@nd.gov::5dac7fd1-350b-49ac-b4f2-b1e99888a5df" providerId="AD" clId="Web-{A918E459-5460-C936-C724-6EFB3053A114}" dt="2025-03-14T18:25:14.357" v="234"/>
          <ac:spMkLst>
            <pc:docMk/>
            <pc:sldMk cId="213227238" sldId="260"/>
            <ac:spMk id="112" creationId="{D1EA859B-E555-4109-94F3-6700E046E008}"/>
          </ac:spMkLst>
        </pc:spChg>
        <pc:spChg chg="add del">
          <ac:chgData name="Cline, Kathy" userId="S::kjcline@nd.gov::5dac7fd1-350b-49ac-b4f2-b1e99888a5df" providerId="AD" clId="Web-{A918E459-5460-C936-C724-6EFB3053A114}" dt="2025-03-14T18:25:20.217" v="236"/>
          <ac:spMkLst>
            <pc:docMk/>
            <pc:sldMk cId="213227238" sldId="260"/>
            <ac:spMk id="114" creationId="{C0763A76-9F1C-4FC5-82B7-DD475DA461B2}"/>
          </ac:spMkLst>
        </pc:spChg>
        <pc:spChg chg="add del">
          <ac:chgData name="Cline, Kathy" userId="S::kjcline@nd.gov::5dac7fd1-350b-49ac-b4f2-b1e99888a5df" providerId="AD" clId="Web-{A918E459-5460-C936-C724-6EFB3053A114}" dt="2025-03-14T18:25:20.217" v="236"/>
          <ac:spMkLst>
            <pc:docMk/>
            <pc:sldMk cId="213227238" sldId="260"/>
            <ac:spMk id="115" creationId="{E81BF4F6-F2CF-4984-9D14-D6966D92F99F}"/>
          </ac:spMkLst>
        </pc:spChg>
        <pc:spChg chg="add del">
          <ac:chgData name="Cline, Kathy" userId="S::kjcline@nd.gov::5dac7fd1-350b-49ac-b4f2-b1e99888a5df" providerId="AD" clId="Web-{A918E459-5460-C936-C724-6EFB3053A114}" dt="2025-03-14T18:25:41.373" v="238"/>
          <ac:spMkLst>
            <pc:docMk/>
            <pc:sldMk cId="213227238" sldId="260"/>
            <ac:spMk id="117" creationId="{04812C46-200A-4DEB-A05E-3ED6C68C2387}"/>
          </ac:spMkLst>
        </pc:spChg>
        <pc:spChg chg="add del">
          <ac:chgData name="Cline, Kathy" userId="S::kjcline@nd.gov::5dac7fd1-350b-49ac-b4f2-b1e99888a5df" providerId="AD" clId="Web-{A918E459-5460-C936-C724-6EFB3053A114}" dt="2025-03-14T18:25:41.373" v="238"/>
          <ac:spMkLst>
            <pc:docMk/>
            <pc:sldMk cId="213227238" sldId="260"/>
            <ac:spMk id="118" creationId="{D1EA859B-E555-4109-94F3-6700E046E008}"/>
          </ac:spMkLst>
        </pc:spChg>
        <pc:spChg chg="add">
          <ac:chgData name="Cline, Kathy" userId="S::kjcline@nd.gov::5dac7fd1-350b-49ac-b4f2-b1e99888a5df" providerId="AD" clId="Web-{A918E459-5460-C936-C724-6EFB3053A114}" dt="2025-03-14T18:25:41.389" v="239"/>
          <ac:spMkLst>
            <pc:docMk/>
            <pc:sldMk cId="213227238" sldId="260"/>
            <ac:spMk id="120" creationId="{23E547B5-89CF-4EC0-96DE-25771AED0799}"/>
          </ac:spMkLst>
        </pc:spChg>
        <pc:spChg chg="add">
          <ac:chgData name="Cline, Kathy" userId="S::kjcline@nd.gov::5dac7fd1-350b-49ac-b4f2-b1e99888a5df" providerId="AD" clId="Web-{A918E459-5460-C936-C724-6EFB3053A114}" dt="2025-03-14T18:25:41.389" v="239"/>
          <ac:spMkLst>
            <pc:docMk/>
            <pc:sldMk cId="213227238" sldId="260"/>
            <ac:spMk id="121" creationId="{3F0B8CEB-8279-4E5E-A0CE-1FC9F71736F2}"/>
          </ac:spMkLst>
        </pc:spChg>
        <pc:picChg chg="mod ord">
          <ac:chgData name="Cline, Kathy" userId="S::kjcline@nd.gov::5dac7fd1-350b-49ac-b4f2-b1e99888a5df" providerId="AD" clId="Web-{A918E459-5460-C936-C724-6EFB3053A114}" dt="2025-03-14T18:25:41.389" v="239"/>
          <ac:picMkLst>
            <pc:docMk/>
            <pc:sldMk cId="213227238" sldId="260"/>
            <ac:picMk id="5" creationId="{EA493C15-777B-A169-B98E-23A66EC619AC}"/>
          </ac:picMkLst>
        </pc:picChg>
      </pc:sldChg>
      <pc:sldChg chg="addSp delSp modSp mod setBg">
        <pc:chgData name="Cline, Kathy" userId="S::kjcline@nd.gov::5dac7fd1-350b-49ac-b4f2-b1e99888a5df" providerId="AD" clId="Web-{A918E459-5460-C936-C724-6EFB3053A114}" dt="2025-03-14T18:08:23.958" v="109"/>
        <pc:sldMkLst>
          <pc:docMk/>
          <pc:sldMk cId="3459595449" sldId="261"/>
        </pc:sldMkLst>
        <pc:spChg chg="mod">
          <ac:chgData name="Cline, Kathy" userId="S::kjcline@nd.gov::5dac7fd1-350b-49ac-b4f2-b1e99888a5df" providerId="AD" clId="Web-{A918E459-5460-C936-C724-6EFB3053A114}" dt="2025-03-14T18:08:23.958" v="109"/>
          <ac:spMkLst>
            <pc:docMk/>
            <pc:sldMk cId="3459595449" sldId="261"/>
            <ac:spMk id="2" creationId="{FEA6EDCC-C520-BA5D-07C7-DD3AF092EE8F}"/>
          </ac:spMkLst>
        </pc:spChg>
        <pc:spChg chg="del mod">
          <ac:chgData name="Cline, Kathy" userId="S::kjcline@nd.gov::5dac7fd1-350b-49ac-b4f2-b1e99888a5df" providerId="AD" clId="Web-{A918E459-5460-C936-C724-6EFB3053A114}" dt="2025-03-14T18:08:23.958" v="109"/>
          <ac:spMkLst>
            <pc:docMk/>
            <pc:sldMk cId="3459595449" sldId="261"/>
            <ac:spMk id="3" creationId="{98AAE582-C3A2-0672-E778-D1DA4B353197}"/>
          </ac:spMkLst>
        </pc:spChg>
        <pc:spChg chg="add">
          <ac:chgData name="Cline, Kathy" userId="S::kjcline@nd.gov::5dac7fd1-350b-49ac-b4f2-b1e99888a5df" providerId="AD" clId="Web-{A918E459-5460-C936-C724-6EFB3053A114}" dt="2025-03-14T18:08:23.958" v="109"/>
          <ac:spMkLst>
            <pc:docMk/>
            <pc:sldMk cId="3459595449" sldId="261"/>
            <ac:spMk id="9" creationId="{BACC6370-2D7E-4714-9D71-7542949D7D5D}"/>
          </ac:spMkLst>
        </pc:spChg>
        <pc:spChg chg="add">
          <ac:chgData name="Cline, Kathy" userId="S::kjcline@nd.gov::5dac7fd1-350b-49ac-b4f2-b1e99888a5df" providerId="AD" clId="Web-{A918E459-5460-C936-C724-6EFB3053A114}" dt="2025-03-14T18:08:23.958" v="109"/>
          <ac:spMkLst>
            <pc:docMk/>
            <pc:sldMk cId="3459595449" sldId="261"/>
            <ac:spMk id="11" creationId="{F68B3F68-107C-434F-AA38-110D5EA91B85}"/>
          </ac:spMkLst>
        </pc:spChg>
        <pc:spChg chg="add">
          <ac:chgData name="Cline, Kathy" userId="S::kjcline@nd.gov::5dac7fd1-350b-49ac-b4f2-b1e99888a5df" providerId="AD" clId="Web-{A918E459-5460-C936-C724-6EFB3053A114}" dt="2025-03-14T18:08:23.958" v="109"/>
          <ac:spMkLst>
            <pc:docMk/>
            <pc:sldMk cId="3459595449" sldId="261"/>
            <ac:spMk id="13" creationId="{AAD0DBB9-1A4B-4391-81D4-CB19F9AB918A}"/>
          </ac:spMkLst>
        </pc:spChg>
        <pc:spChg chg="add">
          <ac:chgData name="Cline, Kathy" userId="S::kjcline@nd.gov::5dac7fd1-350b-49ac-b4f2-b1e99888a5df" providerId="AD" clId="Web-{A918E459-5460-C936-C724-6EFB3053A114}" dt="2025-03-14T18:08:23.958" v="109"/>
          <ac:spMkLst>
            <pc:docMk/>
            <pc:sldMk cId="3459595449" sldId="261"/>
            <ac:spMk id="15" creationId="{063BBA22-50EA-4C4D-BE05-F1CE4E63AA56}"/>
          </ac:spMkLst>
        </pc:spChg>
        <pc:graphicFrameChg chg="add">
          <ac:chgData name="Cline, Kathy" userId="S::kjcline@nd.gov::5dac7fd1-350b-49ac-b4f2-b1e99888a5df" providerId="AD" clId="Web-{A918E459-5460-C936-C724-6EFB3053A114}" dt="2025-03-14T18:08:23.958" v="109"/>
          <ac:graphicFrameMkLst>
            <pc:docMk/>
            <pc:sldMk cId="3459595449" sldId="261"/>
            <ac:graphicFrameMk id="5" creationId="{BC2EB050-198B-D9DC-3CA9-79173F96A3F6}"/>
          </ac:graphicFrameMkLst>
        </pc:graphicFrameChg>
      </pc:sldChg>
      <pc:sldChg chg="del">
        <pc:chgData name="Cline, Kathy" userId="S::kjcline@nd.gov::5dac7fd1-350b-49ac-b4f2-b1e99888a5df" providerId="AD" clId="Web-{A918E459-5460-C936-C724-6EFB3053A114}" dt="2025-03-14T18:30:43.720" v="257"/>
        <pc:sldMkLst>
          <pc:docMk/>
          <pc:sldMk cId="3288468643" sldId="262"/>
        </pc:sldMkLst>
      </pc:sldChg>
      <pc:sldChg chg="addSp delSp modSp mod setBg">
        <pc:chgData name="Cline, Kathy" userId="S::kjcline@nd.gov::5dac7fd1-350b-49ac-b4f2-b1e99888a5df" providerId="AD" clId="Web-{A918E459-5460-C936-C724-6EFB3053A114}" dt="2025-03-14T18:32:09.299" v="267" actId="1076"/>
        <pc:sldMkLst>
          <pc:docMk/>
          <pc:sldMk cId="1084404303" sldId="263"/>
        </pc:sldMkLst>
        <pc:spChg chg="mod ord">
          <ac:chgData name="Cline, Kathy" userId="S::kjcline@nd.gov::5dac7fd1-350b-49ac-b4f2-b1e99888a5df" providerId="AD" clId="Web-{A918E459-5460-C936-C724-6EFB3053A114}" dt="2025-03-14T18:32:03.080" v="266" actId="1076"/>
          <ac:spMkLst>
            <pc:docMk/>
            <pc:sldMk cId="1084404303" sldId="263"/>
            <ac:spMk id="2" creationId="{70017199-E60B-F54E-8EF4-FC3BAE04B53E}"/>
          </ac:spMkLst>
        </pc:spChg>
        <pc:spChg chg="mod ord">
          <ac:chgData name="Cline, Kathy" userId="S::kjcline@nd.gov::5dac7fd1-350b-49ac-b4f2-b1e99888a5df" providerId="AD" clId="Web-{A918E459-5460-C936-C724-6EFB3053A114}" dt="2025-03-14T18:32:09.299" v="267" actId="1076"/>
          <ac:spMkLst>
            <pc:docMk/>
            <pc:sldMk cId="1084404303" sldId="263"/>
            <ac:spMk id="3" creationId="{171EC7FA-907D-A8EB-835F-209925545FF4}"/>
          </ac:spMkLst>
        </pc:spChg>
        <pc:spChg chg="add">
          <ac:chgData name="Cline, Kathy" userId="S::kjcline@nd.gov::5dac7fd1-350b-49ac-b4f2-b1e99888a5df" providerId="AD" clId="Web-{A918E459-5460-C936-C724-6EFB3053A114}" dt="2025-03-14T18:31:22.564" v="258"/>
          <ac:spMkLst>
            <pc:docMk/>
            <pc:sldMk cId="1084404303" sldId="263"/>
            <ac:spMk id="7" creationId="{04812C46-200A-4DEB-A05E-3ED6C68C2387}"/>
          </ac:spMkLst>
        </pc:spChg>
        <pc:spChg chg="add del">
          <ac:chgData name="Cline, Kathy" userId="S::kjcline@nd.gov::5dac7fd1-350b-49ac-b4f2-b1e99888a5df" providerId="AD" clId="Web-{A918E459-5460-C936-C724-6EFB3053A114}" dt="2025-03-14T18:22:59.294" v="223"/>
          <ac:spMkLst>
            <pc:docMk/>
            <pc:sldMk cId="1084404303" sldId="263"/>
            <ac:spMk id="8" creationId="{DEE2AD96-B495-4E06-9291-B71706F728CB}"/>
          </ac:spMkLst>
        </pc:spChg>
        <pc:spChg chg="add">
          <ac:chgData name="Cline, Kathy" userId="S::kjcline@nd.gov::5dac7fd1-350b-49ac-b4f2-b1e99888a5df" providerId="AD" clId="Web-{A918E459-5460-C936-C724-6EFB3053A114}" dt="2025-03-14T18:31:22.564" v="258"/>
          <ac:spMkLst>
            <pc:docMk/>
            <pc:sldMk cId="1084404303" sldId="263"/>
            <ac:spMk id="9" creationId="{D1EA859B-E555-4109-94F3-6700E046E008}"/>
          </ac:spMkLst>
        </pc:spChg>
        <pc:spChg chg="add del">
          <ac:chgData name="Cline, Kathy" userId="S::kjcline@nd.gov::5dac7fd1-350b-49ac-b4f2-b1e99888a5df" providerId="AD" clId="Web-{A918E459-5460-C936-C724-6EFB3053A114}" dt="2025-03-14T18:22:59.294" v="223"/>
          <ac:spMkLst>
            <pc:docMk/>
            <pc:sldMk cId="1084404303" sldId="263"/>
            <ac:spMk id="10" creationId="{53CF6D67-C5A8-4ADD-9E8E-1E38CA1D3166}"/>
          </ac:spMkLst>
        </pc:spChg>
        <pc:spChg chg="add del">
          <ac:chgData name="Cline, Kathy" userId="S::kjcline@nd.gov::5dac7fd1-350b-49ac-b4f2-b1e99888a5df" providerId="AD" clId="Web-{A918E459-5460-C936-C724-6EFB3053A114}" dt="2025-03-14T18:22:59.294" v="223"/>
          <ac:spMkLst>
            <pc:docMk/>
            <pc:sldMk cId="1084404303" sldId="263"/>
            <ac:spMk id="12" creationId="{86909FA0-B515-4681-B7A8-FA281D133B94}"/>
          </ac:spMkLst>
        </pc:spChg>
        <pc:spChg chg="add del">
          <ac:chgData name="Cline, Kathy" userId="S::kjcline@nd.gov::5dac7fd1-350b-49ac-b4f2-b1e99888a5df" providerId="AD" clId="Web-{A918E459-5460-C936-C724-6EFB3053A114}" dt="2025-03-14T18:22:59.294" v="223"/>
          <ac:spMkLst>
            <pc:docMk/>
            <pc:sldMk cId="1084404303" sldId="263"/>
            <ac:spMk id="14" creationId="{21C9FE86-FCC3-4A31-AA1C-C882262B7FE7}"/>
          </ac:spMkLst>
        </pc:spChg>
        <pc:spChg chg="add del">
          <ac:chgData name="Cline, Kathy" userId="S::kjcline@nd.gov::5dac7fd1-350b-49ac-b4f2-b1e99888a5df" providerId="AD" clId="Web-{A918E459-5460-C936-C724-6EFB3053A114}" dt="2025-03-14T18:22:59.294" v="223"/>
          <ac:spMkLst>
            <pc:docMk/>
            <pc:sldMk cId="1084404303" sldId="263"/>
            <ac:spMk id="16" creationId="{7D96243B-ECED-4B71-8E06-AE9A285EAD20}"/>
          </ac:spMkLst>
        </pc:spChg>
        <pc:spChg chg="add del">
          <ac:chgData name="Cline, Kathy" userId="S::kjcline@nd.gov::5dac7fd1-350b-49ac-b4f2-b1e99888a5df" providerId="AD" clId="Web-{A918E459-5460-C936-C724-6EFB3053A114}" dt="2025-03-14T18:22:59.294" v="223"/>
          <ac:spMkLst>
            <pc:docMk/>
            <pc:sldMk cId="1084404303" sldId="263"/>
            <ac:spMk id="18" creationId="{A09989E4-EFDC-4A90-A633-E0525FB4139E}"/>
          </ac:spMkLst>
        </pc:spChg>
        <pc:spChg chg="add del">
          <ac:chgData name="Cline, Kathy" userId="S::kjcline@nd.gov::5dac7fd1-350b-49ac-b4f2-b1e99888a5df" providerId="AD" clId="Web-{A918E459-5460-C936-C724-6EFB3053A114}" dt="2025-03-14T18:29:20.656" v="251"/>
          <ac:spMkLst>
            <pc:docMk/>
            <pc:sldMk cId="1084404303" sldId="263"/>
            <ac:spMk id="23" creationId="{C0763A76-9F1C-4FC5-82B7-DD475DA461B2}"/>
          </ac:spMkLst>
        </pc:spChg>
        <pc:spChg chg="add del">
          <ac:chgData name="Cline, Kathy" userId="S::kjcline@nd.gov::5dac7fd1-350b-49ac-b4f2-b1e99888a5df" providerId="AD" clId="Web-{A918E459-5460-C936-C724-6EFB3053A114}" dt="2025-03-14T18:29:20.656" v="251"/>
          <ac:spMkLst>
            <pc:docMk/>
            <pc:sldMk cId="1084404303" sldId="263"/>
            <ac:spMk id="25" creationId="{E81BF4F6-F2CF-4984-9D14-D6966D92F99F}"/>
          </ac:spMkLst>
        </pc:spChg>
        <pc:spChg chg="add del">
          <ac:chgData name="Cline, Kathy" userId="S::kjcline@nd.gov::5dac7fd1-350b-49ac-b4f2-b1e99888a5df" providerId="AD" clId="Web-{A918E459-5460-C936-C724-6EFB3053A114}" dt="2025-03-14T18:29:20.641" v="250"/>
          <ac:spMkLst>
            <pc:docMk/>
            <pc:sldMk cId="1084404303" sldId="263"/>
            <ac:spMk id="30" creationId="{E8A8EAB8-D2FF-444D-B34B-7D32F106AD0E}"/>
          </ac:spMkLst>
        </pc:spChg>
        <pc:spChg chg="add del">
          <ac:chgData name="Cline, Kathy" userId="S::kjcline@nd.gov::5dac7fd1-350b-49ac-b4f2-b1e99888a5df" providerId="AD" clId="Web-{A918E459-5460-C936-C724-6EFB3053A114}" dt="2025-03-14T18:30:27.188" v="256"/>
          <ac:spMkLst>
            <pc:docMk/>
            <pc:sldMk cId="1084404303" sldId="263"/>
            <ac:spMk id="42" creationId="{5A0118C5-4F8D-4CF4-BADD-53FEACC6C42A}"/>
          </ac:spMkLst>
        </pc:spChg>
        <pc:spChg chg="add del">
          <ac:chgData name="Cline, Kathy" userId="S::kjcline@nd.gov::5dac7fd1-350b-49ac-b4f2-b1e99888a5df" providerId="AD" clId="Web-{A918E459-5460-C936-C724-6EFB3053A114}" dt="2025-03-14T18:30:27.173" v="255"/>
          <ac:spMkLst>
            <pc:docMk/>
            <pc:sldMk cId="1084404303" sldId="263"/>
            <ac:spMk id="49" creationId="{F13C74B1-5B17-4795-BED0-7140497B445A}"/>
          </ac:spMkLst>
        </pc:spChg>
        <pc:spChg chg="add del">
          <ac:chgData name="Cline, Kathy" userId="S::kjcline@nd.gov::5dac7fd1-350b-49ac-b4f2-b1e99888a5df" providerId="AD" clId="Web-{A918E459-5460-C936-C724-6EFB3053A114}" dt="2025-03-14T18:30:27.173" v="255"/>
          <ac:spMkLst>
            <pc:docMk/>
            <pc:sldMk cId="1084404303" sldId="263"/>
            <ac:spMk id="51" creationId="{D4974D33-8DC5-464E-8C6D-BE58F0669C17}"/>
          </ac:spMkLst>
        </pc:spChg>
        <pc:grpChg chg="add del">
          <ac:chgData name="Cline, Kathy" userId="S::kjcline@nd.gov::5dac7fd1-350b-49ac-b4f2-b1e99888a5df" providerId="AD" clId="Web-{A918E459-5460-C936-C724-6EFB3053A114}" dt="2025-03-14T18:30:27.188" v="256"/>
          <ac:grpSpMkLst>
            <pc:docMk/>
            <pc:sldMk cId="1084404303" sldId="263"/>
            <ac:grpSpMk id="36" creationId="{582A903B-6B78-4F0A-B7C9-3D80499020B8}"/>
          </ac:grpSpMkLst>
        </pc:grpChg>
        <pc:grpChg chg="add del">
          <ac:chgData name="Cline, Kathy" userId="S::kjcline@nd.gov::5dac7fd1-350b-49ac-b4f2-b1e99888a5df" providerId="AD" clId="Web-{A918E459-5460-C936-C724-6EFB3053A114}" dt="2025-03-14T18:30:27.188" v="256"/>
          <ac:grpSpMkLst>
            <pc:docMk/>
            <pc:sldMk cId="1084404303" sldId="263"/>
            <ac:grpSpMk id="43" creationId="{B894EFA8-F425-4D19-A94B-445388B31E20}"/>
          </ac:grpSpMkLst>
        </pc:grpChg>
        <pc:picChg chg="add del mod">
          <ac:chgData name="Cline, Kathy" userId="S::kjcline@nd.gov::5dac7fd1-350b-49ac-b4f2-b1e99888a5df" providerId="AD" clId="Web-{A918E459-5460-C936-C724-6EFB3053A114}" dt="2025-03-14T18:29:30.672" v="252"/>
          <ac:picMkLst>
            <pc:docMk/>
            <pc:sldMk cId="1084404303" sldId="263"/>
            <ac:picMk id="4" creationId="{1D6F8CDB-49E4-B04E-55CA-D5E2EB144234}"/>
          </ac:picMkLst>
        </pc:picChg>
        <pc:picChg chg="add mod">
          <ac:chgData name="Cline, Kathy" userId="S::kjcline@nd.gov::5dac7fd1-350b-49ac-b4f2-b1e99888a5df" providerId="AD" clId="Web-{A918E459-5460-C936-C724-6EFB3053A114}" dt="2025-03-14T18:31:22.564" v="258"/>
          <ac:picMkLst>
            <pc:docMk/>
            <pc:sldMk cId="1084404303" sldId="263"/>
            <ac:picMk id="5" creationId="{B6B5D250-D04B-4E7D-3251-BD42F3806BEA}"/>
          </ac:picMkLst>
        </pc:picChg>
        <pc:cxnChg chg="add del">
          <ac:chgData name="Cline, Kathy" userId="S::kjcline@nd.gov::5dac7fd1-350b-49ac-b4f2-b1e99888a5df" providerId="AD" clId="Web-{A918E459-5460-C936-C724-6EFB3053A114}" dt="2025-03-14T18:29:20.641" v="250"/>
          <ac:cxnSpMkLst>
            <pc:docMk/>
            <pc:sldMk cId="1084404303" sldId="263"/>
            <ac:cxnSpMk id="32" creationId="{EEA38897-7BA3-4408-8083-3235339C4A60}"/>
          </ac:cxnSpMkLst>
        </pc:cxnChg>
        <pc:cxnChg chg="add del">
          <ac:chgData name="Cline, Kathy" userId="S::kjcline@nd.gov::5dac7fd1-350b-49ac-b4f2-b1e99888a5df" providerId="AD" clId="Web-{A918E459-5460-C936-C724-6EFB3053A114}" dt="2025-03-14T18:29:20.641" v="250"/>
          <ac:cxnSpMkLst>
            <pc:docMk/>
            <pc:sldMk cId="1084404303" sldId="263"/>
            <ac:cxnSpMk id="34" creationId="{F11AD06B-AB20-4097-8606-5DA00DBACE88}"/>
          </ac:cxnSpMkLst>
        </pc:cxnChg>
      </pc:sldChg>
      <pc:sldChg chg="modSp">
        <pc:chgData name="Cline, Kathy" userId="S::kjcline@nd.gov::5dac7fd1-350b-49ac-b4f2-b1e99888a5df" providerId="AD" clId="Web-{A918E459-5460-C936-C724-6EFB3053A114}" dt="2025-03-14T18:44:09.055" v="332" actId="20577"/>
        <pc:sldMkLst>
          <pc:docMk/>
          <pc:sldMk cId="2683018810" sldId="272"/>
        </pc:sldMkLst>
        <pc:spChg chg="mod">
          <ac:chgData name="Cline, Kathy" userId="S::kjcline@nd.gov::5dac7fd1-350b-49ac-b4f2-b1e99888a5df" providerId="AD" clId="Web-{A918E459-5460-C936-C724-6EFB3053A114}" dt="2025-03-14T18:44:09.055" v="332" actId="20577"/>
          <ac:spMkLst>
            <pc:docMk/>
            <pc:sldMk cId="2683018810" sldId="272"/>
            <ac:spMk id="6" creationId="{B186D56D-08AD-DBBB-6398-06BB8298A2BC}"/>
          </ac:spMkLst>
        </pc:spChg>
      </pc:sldChg>
    </pc:docChg>
  </pc:docChgLst>
  <pc:docChgLst>
    <pc:chgData name="Struck, Monica C." userId="S::mcstruck@nd.gov::2a32a38e-e22a-463d-a1a3-13abf306d1e9" providerId="AD" clId="Web-{1A046B19-4EFB-B2D9-1930-18FFE95E65D0}"/>
    <pc:docChg chg="modSld">
      <pc:chgData name="Struck, Monica C." userId="S::mcstruck@nd.gov::2a32a38e-e22a-463d-a1a3-13abf306d1e9" providerId="AD" clId="Web-{1A046B19-4EFB-B2D9-1930-18FFE95E65D0}" dt="2025-03-14T16:09:27.669" v="236" actId="20577"/>
      <pc:docMkLst>
        <pc:docMk/>
      </pc:docMkLst>
      <pc:sldChg chg="modSp">
        <pc:chgData name="Struck, Monica C." userId="S::mcstruck@nd.gov::2a32a38e-e22a-463d-a1a3-13abf306d1e9" providerId="AD" clId="Web-{1A046B19-4EFB-B2D9-1930-18FFE95E65D0}" dt="2025-03-14T13:02:14.855" v="43" actId="1076"/>
        <pc:sldMkLst>
          <pc:docMk/>
          <pc:sldMk cId="1353063444" sldId="258"/>
        </pc:sldMkLst>
        <pc:spChg chg="mod">
          <ac:chgData name="Struck, Monica C." userId="S::mcstruck@nd.gov::2a32a38e-e22a-463d-a1a3-13abf306d1e9" providerId="AD" clId="Web-{1A046B19-4EFB-B2D9-1930-18FFE95E65D0}" dt="2025-03-14T13:02:12.668" v="42" actId="20577"/>
          <ac:spMkLst>
            <pc:docMk/>
            <pc:sldMk cId="1353063444" sldId="258"/>
            <ac:spMk id="3" creationId="{FAB22CAE-85DC-B563-1B1A-EEF050ABB2E9}"/>
          </ac:spMkLst>
        </pc:spChg>
        <pc:picChg chg="mod">
          <ac:chgData name="Struck, Monica C." userId="S::mcstruck@nd.gov::2a32a38e-e22a-463d-a1a3-13abf306d1e9" providerId="AD" clId="Web-{1A046B19-4EFB-B2D9-1930-18FFE95E65D0}" dt="2025-03-14T13:02:14.855" v="43" actId="1076"/>
          <ac:picMkLst>
            <pc:docMk/>
            <pc:sldMk cId="1353063444" sldId="258"/>
            <ac:picMk id="4" creationId="{AA8F7346-BD45-CDB2-E227-4055A34B6A78}"/>
          </ac:picMkLst>
        </pc:picChg>
      </pc:sldChg>
      <pc:sldChg chg="modSp">
        <pc:chgData name="Struck, Monica C." userId="S::mcstruck@nd.gov::2a32a38e-e22a-463d-a1a3-13abf306d1e9" providerId="AD" clId="Web-{1A046B19-4EFB-B2D9-1930-18FFE95E65D0}" dt="2025-03-14T16:09:27.669" v="236" actId="20577"/>
        <pc:sldMkLst>
          <pc:docMk/>
          <pc:sldMk cId="3946381064" sldId="267"/>
        </pc:sldMkLst>
        <pc:spChg chg="mod">
          <ac:chgData name="Struck, Monica C." userId="S::mcstruck@nd.gov::2a32a38e-e22a-463d-a1a3-13abf306d1e9" providerId="AD" clId="Web-{1A046B19-4EFB-B2D9-1930-18FFE95E65D0}" dt="2025-03-14T16:09:27.669" v="236" actId="20577"/>
          <ac:spMkLst>
            <pc:docMk/>
            <pc:sldMk cId="3946381064" sldId="267"/>
            <ac:spMk id="3" creationId="{2ECCC7CE-55B6-74BA-CF6D-E86C0A8069A3}"/>
          </ac:spMkLst>
        </pc:spChg>
      </pc:sldChg>
      <pc:sldChg chg="addSp delSp modSp">
        <pc:chgData name="Struck, Monica C." userId="S::mcstruck@nd.gov::2a32a38e-e22a-463d-a1a3-13abf306d1e9" providerId="AD" clId="Web-{1A046B19-4EFB-B2D9-1930-18FFE95E65D0}" dt="2025-03-14T15:29:32.274" v="52" actId="20577"/>
        <pc:sldMkLst>
          <pc:docMk/>
          <pc:sldMk cId="3433086462" sldId="268"/>
        </pc:sldMkLst>
        <pc:spChg chg="mod">
          <ac:chgData name="Struck, Monica C." userId="S::mcstruck@nd.gov::2a32a38e-e22a-463d-a1a3-13abf306d1e9" providerId="AD" clId="Web-{1A046B19-4EFB-B2D9-1930-18FFE95E65D0}" dt="2025-03-14T15:29:17.274" v="51" actId="20577"/>
          <ac:spMkLst>
            <pc:docMk/>
            <pc:sldMk cId="3433086462" sldId="268"/>
            <ac:spMk id="2" creationId="{1FCF72C6-60BB-57C2-318E-87AF85D56112}"/>
          </ac:spMkLst>
        </pc:spChg>
        <pc:spChg chg="del">
          <ac:chgData name="Struck, Monica C." userId="S::mcstruck@nd.gov::2a32a38e-e22a-463d-a1a3-13abf306d1e9" providerId="AD" clId="Web-{1A046B19-4EFB-B2D9-1930-18FFE95E65D0}" dt="2025-03-14T15:29:03.243" v="50"/>
          <ac:spMkLst>
            <pc:docMk/>
            <pc:sldMk cId="3433086462" sldId="268"/>
            <ac:spMk id="10" creationId="{EDDBB197-D710-4A4F-A9CA-FD2177498BE8}"/>
          </ac:spMkLst>
        </pc:spChg>
        <pc:spChg chg="del">
          <ac:chgData name="Struck, Monica C." userId="S::mcstruck@nd.gov::2a32a38e-e22a-463d-a1a3-13abf306d1e9" providerId="AD" clId="Web-{1A046B19-4EFB-B2D9-1930-18FFE95E65D0}" dt="2025-03-14T15:29:03.243" v="50"/>
          <ac:spMkLst>
            <pc:docMk/>
            <pc:sldMk cId="3433086462" sldId="268"/>
            <ac:spMk id="12" creationId="{975D1CFA-2CDB-4B64-BD9F-85744E8DA12F}"/>
          </ac:spMkLst>
        </pc:spChg>
        <pc:spChg chg="mod ord">
          <ac:chgData name="Struck, Monica C." userId="S::mcstruck@nd.gov::2a32a38e-e22a-463d-a1a3-13abf306d1e9" providerId="AD" clId="Web-{1A046B19-4EFB-B2D9-1930-18FFE95E65D0}" dt="2025-03-14T15:29:32.274" v="52" actId="20577"/>
          <ac:spMkLst>
            <pc:docMk/>
            <pc:sldMk cId="3433086462" sldId="268"/>
            <ac:spMk id="19" creationId="{F8093A69-B5E3-72AA-16B0-4D27B49968F0}"/>
          </ac:spMkLst>
        </pc:spChg>
        <pc:spChg chg="add">
          <ac:chgData name="Struck, Monica C." userId="S::mcstruck@nd.gov::2a32a38e-e22a-463d-a1a3-13abf306d1e9" providerId="AD" clId="Web-{1A046B19-4EFB-B2D9-1930-18FFE95E65D0}" dt="2025-03-14T15:29:03.243" v="50"/>
          <ac:spMkLst>
            <pc:docMk/>
            <pc:sldMk cId="3433086462" sldId="268"/>
            <ac:spMk id="25" creationId="{2EB492CD-616E-47F8-933B-5E2D952A0593}"/>
          </ac:spMkLst>
        </pc:spChg>
        <pc:spChg chg="add">
          <ac:chgData name="Struck, Monica C." userId="S::mcstruck@nd.gov::2a32a38e-e22a-463d-a1a3-13abf306d1e9" providerId="AD" clId="Web-{1A046B19-4EFB-B2D9-1930-18FFE95E65D0}" dt="2025-03-14T15:29:03.243" v="50"/>
          <ac:spMkLst>
            <pc:docMk/>
            <pc:sldMk cId="3433086462" sldId="268"/>
            <ac:spMk id="27" creationId="{59383CF9-23B5-4335-9B21-1791C4CF1C75}"/>
          </ac:spMkLst>
        </pc:spChg>
        <pc:spChg chg="add">
          <ac:chgData name="Struck, Monica C." userId="S::mcstruck@nd.gov::2a32a38e-e22a-463d-a1a3-13abf306d1e9" providerId="AD" clId="Web-{1A046B19-4EFB-B2D9-1930-18FFE95E65D0}" dt="2025-03-14T15:29:03.243" v="50"/>
          <ac:spMkLst>
            <pc:docMk/>
            <pc:sldMk cId="3433086462" sldId="268"/>
            <ac:spMk id="29" creationId="{0007FE00-9498-4706-B255-6437B0252C02}"/>
          </ac:spMkLst>
        </pc:spChg>
        <pc:grpChg chg="del">
          <ac:chgData name="Struck, Monica C." userId="S::mcstruck@nd.gov::2a32a38e-e22a-463d-a1a3-13abf306d1e9" providerId="AD" clId="Web-{1A046B19-4EFB-B2D9-1930-18FFE95E65D0}" dt="2025-03-14T15:29:03.243" v="50"/>
          <ac:grpSpMkLst>
            <pc:docMk/>
            <pc:sldMk cId="3433086462" sldId="268"/>
            <ac:grpSpMk id="14" creationId="{25EE5136-01F1-466C-962D-BA9B4C6757AA}"/>
          </ac:grpSpMkLst>
        </pc:grpChg>
        <pc:picChg chg="mod">
          <ac:chgData name="Struck, Monica C." userId="S::mcstruck@nd.gov::2a32a38e-e22a-463d-a1a3-13abf306d1e9" providerId="AD" clId="Web-{1A046B19-4EFB-B2D9-1930-18FFE95E65D0}" dt="2025-03-14T15:29:03.243" v="50"/>
          <ac:picMkLst>
            <pc:docMk/>
            <pc:sldMk cId="3433086462" sldId="268"/>
            <ac:picMk id="7" creationId="{EA0D039A-A5FF-47F0-6826-6C1D44689CEF}"/>
          </ac:picMkLst>
        </pc:picChg>
      </pc:sldChg>
      <pc:sldChg chg="addSp delSp modSp">
        <pc:chgData name="Struck, Monica C." userId="S::mcstruck@nd.gov::2a32a38e-e22a-463d-a1a3-13abf306d1e9" providerId="AD" clId="Web-{1A046B19-4EFB-B2D9-1930-18FFE95E65D0}" dt="2025-03-14T15:28:15.680" v="49"/>
        <pc:sldMkLst>
          <pc:docMk/>
          <pc:sldMk cId="2197738364" sldId="269"/>
        </pc:sldMkLst>
        <pc:spChg chg="mod">
          <ac:chgData name="Struck, Monica C." userId="S::mcstruck@nd.gov::2a32a38e-e22a-463d-a1a3-13abf306d1e9" providerId="AD" clId="Web-{1A046B19-4EFB-B2D9-1930-18FFE95E65D0}" dt="2025-03-14T15:28:15.680" v="49"/>
          <ac:spMkLst>
            <pc:docMk/>
            <pc:sldMk cId="2197738364" sldId="269"/>
            <ac:spMk id="2" creationId="{1473B017-FC59-0FE7-361B-2DDC9D1CD765}"/>
          </ac:spMkLst>
        </pc:spChg>
        <pc:spChg chg="mod ord">
          <ac:chgData name="Struck, Monica C." userId="S::mcstruck@nd.gov::2a32a38e-e22a-463d-a1a3-13abf306d1e9" providerId="AD" clId="Web-{1A046B19-4EFB-B2D9-1930-18FFE95E65D0}" dt="2025-03-14T15:28:15.680" v="49"/>
          <ac:spMkLst>
            <pc:docMk/>
            <pc:sldMk cId="2197738364" sldId="269"/>
            <ac:spMk id="14" creationId="{93DD566C-46BB-4D0E-B9E5-C182347B045C}"/>
          </ac:spMkLst>
        </pc:spChg>
        <pc:spChg chg="del">
          <ac:chgData name="Struck, Monica C." userId="S::mcstruck@nd.gov::2a32a38e-e22a-463d-a1a3-13abf306d1e9" providerId="AD" clId="Web-{1A046B19-4EFB-B2D9-1930-18FFE95E65D0}" dt="2025-03-14T15:26:24.476" v="44"/>
          <ac:spMkLst>
            <pc:docMk/>
            <pc:sldMk cId="2197738364" sldId="269"/>
            <ac:spMk id="17" creationId="{F8446B12-7391-4711-8B31-112A0B896C76}"/>
          </ac:spMkLst>
        </pc:spChg>
        <pc:spChg chg="add del">
          <ac:chgData name="Struck, Monica C." userId="S::mcstruck@nd.gov::2a32a38e-e22a-463d-a1a3-13abf306d1e9" providerId="AD" clId="Web-{1A046B19-4EFB-B2D9-1930-18FFE95E65D0}" dt="2025-03-14T15:28:15.680" v="49"/>
          <ac:spMkLst>
            <pc:docMk/>
            <pc:sldMk cId="2197738364" sldId="269"/>
            <ac:spMk id="26" creationId="{870A1295-61BC-4214-AA3E-D396673024D0}"/>
          </ac:spMkLst>
        </pc:spChg>
        <pc:spChg chg="add del">
          <ac:chgData name="Struck, Monica C." userId="S::mcstruck@nd.gov::2a32a38e-e22a-463d-a1a3-13abf306d1e9" providerId="AD" clId="Web-{1A046B19-4EFB-B2D9-1930-18FFE95E65D0}" dt="2025-03-14T15:28:15.664" v="48"/>
          <ac:spMkLst>
            <pc:docMk/>
            <pc:sldMk cId="2197738364" sldId="269"/>
            <ac:spMk id="37" creationId="{0B9EE3F3-89B7-43C3-8651-C4C96830993D}"/>
          </ac:spMkLst>
        </pc:spChg>
        <pc:spChg chg="add del">
          <ac:chgData name="Struck, Monica C." userId="S::mcstruck@nd.gov::2a32a38e-e22a-463d-a1a3-13abf306d1e9" providerId="AD" clId="Web-{1A046B19-4EFB-B2D9-1930-18FFE95E65D0}" dt="2025-03-14T15:28:15.664" v="48"/>
          <ac:spMkLst>
            <pc:docMk/>
            <pc:sldMk cId="2197738364" sldId="269"/>
            <ac:spMk id="39" creationId="{33AE4636-AEEC-45D6-84D4-7AC2DA48ECF8}"/>
          </ac:spMkLst>
        </pc:spChg>
        <pc:spChg chg="add del">
          <ac:chgData name="Struck, Monica C." userId="S::mcstruck@nd.gov::2a32a38e-e22a-463d-a1a3-13abf306d1e9" providerId="AD" clId="Web-{1A046B19-4EFB-B2D9-1930-18FFE95E65D0}" dt="2025-03-14T15:28:15.664" v="48"/>
          <ac:spMkLst>
            <pc:docMk/>
            <pc:sldMk cId="2197738364" sldId="269"/>
            <ac:spMk id="41" creationId="{8D9CE0F4-2EB2-4F1F-8AAC-DB3571D9FE10}"/>
          </ac:spMkLst>
        </pc:spChg>
        <pc:spChg chg="add">
          <ac:chgData name="Struck, Monica C." userId="S::mcstruck@nd.gov::2a32a38e-e22a-463d-a1a3-13abf306d1e9" providerId="AD" clId="Web-{1A046B19-4EFB-B2D9-1930-18FFE95E65D0}" dt="2025-03-14T15:28:15.680" v="49"/>
          <ac:spMkLst>
            <pc:docMk/>
            <pc:sldMk cId="2197738364" sldId="269"/>
            <ac:spMk id="43" creationId="{ECC07320-C2CA-4E29-8481-9D9E143C7788}"/>
          </ac:spMkLst>
        </pc:spChg>
        <pc:grpChg chg="del">
          <ac:chgData name="Struck, Monica C." userId="S::mcstruck@nd.gov::2a32a38e-e22a-463d-a1a3-13abf306d1e9" providerId="AD" clId="Web-{1A046B19-4EFB-B2D9-1930-18FFE95E65D0}" dt="2025-03-14T15:26:24.476" v="44"/>
          <ac:grpSpMkLst>
            <pc:docMk/>
            <pc:sldMk cId="2197738364" sldId="269"/>
            <ac:grpSpMk id="19" creationId="{AC0B7807-0C83-4963-821A-69B172722E49}"/>
          </ac:grpSpMkLst>
        </pc:grpChg>
        <pc:grpChg chg="add del">
          <ac:chgData name="Struck, Monica C." userId="S::mcstruck@nd.gov::2a32a38e-e22a-463d-a1a3-13abf306d1e9" providerId="AD" clId="Web-{1A046B19-4EFB-B2D9-1930-18FFE95E65D0}" dt="2025-03-14T15:28:15.680" v="49"/>
          <ac:grpSpMkLst>
            <pc:docMk/>
            <pc:sldMk cId="2197738364" sldId="269"/>
            <ac:grpSpMk id="28" creationId="{0B139475-2B26-4CA9-9413-DE741E49F7BB}"/>
          </ac:grpSpMkLst>
        </pc:grpChg>
        <pc:picChg chg="mod ord">
          <ac:chgData name="Struck, Monica C." userId="S::mcstruck@nd.gov::2a32a38e-e22a-463d-a1a3-13abf306d1e9" providerId="AD" clId="Web-{1A046B19-4EFB-B2D9-1930-18FFE95E65D0}" dt="2025-03-14T15:28:15.680" v="49"/>
          <ac:picMkLst>
            <pc:docMk/>
            <pc:sldMk cId="2197738364" sldId="269"/>
            <ac:picMk id="9" creationId="{734D4563-DAC6-F671-79B1-93956DE61CC1}"/>
          </ac:picMkLst>
        </pc:picChg>
        <pc:cxnChg chg="add">
          <ac:chgData name="Struck, Monica C." userId="S::mcstruck@nd.gov::2a32a38e-e22a-463d-a1a3-13abf306d1e9" providerId="AD" clId="Web-{1A046B19-4EFB-B2D9-1930-18FFE95E65D0}" dt="2025-03-14T15:28:15.680" v="49"/>
          <ac:cxnSpMkLst>
            <pc:docMk/>
            <pc:sldMk cId="2197738364" sldId="269"/>
            <ac:cxnSpMk id="44" creationId="{8AD2EEB5-F5B4-4BDA-8293-9A997C12990F}"/>
          </ac:cxnSpMkLst>
        </pc:cxnChg>
      </pc:sldChg>
      <pc:sldChg chg="addSp delSp modSp">
        <pc:chgData name="Struck, Monica C." userId="S::mcstruck@nd.gov::2a32a38e-e22a-463d-a1a3-13abf306d1e9" providerId="AD" clId="Web-{1A046B19-4EFB-B2D9-1930-18FFE95E65D0}" dt="2025-03-14T15:49:20.751" v="234"/>
        <pc:sldMkLst>
          <pc:docMk/>
          <pc:sldMk cId="2457475728" sldId="270"/>
        </pc:sldMkLst>
        <pc:spChg chg="mod">
          <ac:chgData name="Struck, Monica C." userId="S::mcstruck@nd.gov::2a32a38e-e22a-463d-a1a3-13abf306d1e9" providerId="AD" clId="Web-{1A046B19-4EFB-B2D9-1930-18FFE95E65D0}" dt="2025-03-14T15:49:20.751" v="234"/>
          <ac:spMkLst>
            <pc:docMk/>
            <pc:sldMk cId="2457475728" sldId="270"/>
            <ac:spMk id="2" creationId="{E45D151A-0D19-0F91-4743-02673DDA5964}"/>
          </ac:spMkLst>
        </pc:spChg>
        <pc:spChg chg="add del mod">
          <ac:chgData name="Struck, Monica C." userId="S::mcstruck@nd.gov::2a32a38e-e22a-463d-a1a3-13abf306d1e9" providerId="AD" clId="Web-{1A046B19-4EFB-B2D9-1930-18FFE95E65D0}" dt="2025-03-14T15:42:41.342" v="70"/>
          <ac:spMkLst>
            <pc:docMk/>
            <pc:sldMk cId="2457475728" sldId="270"/>
            <ac:spMk id="6" creationId="{D3D7B463-9D51-3084-8F9E-41DD2C8DA65B}"/>
          </ac:spMkLst>
        </pc:spChg>
        <pc:spChg chg="del">
          <ac:chgData name="Struck, Monica C." userId="S::mcstruck@nd.gov::2a32a38e-e22a-463d-a1a3-13abf306d1e9" providerId="AD" clId="Web-{1A046B19-4EFB-B2D9-1930-18FFE95E65D0}" dt="2025-03-14T15:40:28.825" v="57"/>
          <ac:spMkLst>
            <pc:docMk/>
            <pc:sldMk cId="2457475728" sldId="270"/>
            <ac:spMk id="8" creationId="{8791A307-8B6A-B373-706D-8048B6CB26A6}"/>
          </ac:spMkLst>
        </pc:spChg>
        <pc:spChg chg="del mod">
          <ac:chgData name="Struck, Monica C." userId="S::mcstruck@nd.gov::2a32a38e-e22a-463d-a1a3-13abf306d1e9" providerId="AD" clId="Web-{1A046B19-4EFB-B2D9-1930-18FFE95E65D0}" dt="2025-03-14T15:37:45.871" v="56"/>
          <ac:spMkLst>
            <pc:docMk/>
            <pc:sldMk cId="2457475728" sldId="270"/>
            <ac:spMk id="10" creationId="{9EF6FB4C-5586-D599-E29D-945A274E9621}"/>
          </ac:spMkLst>
        </pc:spChg>
        <pc:spChg chg="del">
          <ac:chgData name="Struck, Monica C." userId="S::mcstruck@nd.gov::2a32a38e-e22a-463d-a1a3-13abf306d1e9" providerId="AD" clId="Web-{1A046B19-4EFB-B2D9-1930-18FFE95E65D0}" dt="2025-03-14T15:42:50.389" v="72"/>
          <ac:spMkLst>
            <pc:docMk/>
            <pc:sldMk cId="2457475728" sldId="270"/>
            <ac:spMk id="11" creationId="{04812C46-200A-4DEB-A05E-3ED6C68C2387}"/>
          </ac:spMkLst>
        </pc:spChg>
        <pc:spChg chg="add mod">
          <ac:chgData name="Struck, Monica C." userId="S::mcstruck@nd.gov::2a32a38e-e22a-463d-a1a3-13abf306d1e9" providerId="AD" clId="Web-{1A046B19-4EFB-B2D9-1930-18FFE95E65D0}" dt="2025-03-14T15:49:20.751" v="234"/>
          <ac:spMkLst>
            <pc:docMk/>
            <pc:sldMk cId="2457475728" sldId="270"/>
            <ac:spMk id="12" creationId="{B6CB2B97-E3CB-5A86-740F-74920ECE78BB}"/>
          </ac:spMkLst>
        </pc:spChg>
        <pc:spChg chg="del">
          <ac:chgData name="Struck, Monica C." userId="S::mcstruck@nd.gov::2a32a38e-e22a-463d-a1a3-13abf306d1e9" providerId="AD" clId="Web-{1A046B19-4EFB-B2D9-1930-18FFE95E65D0}" dt="2025-03-14T15:42:50.389" v="72"/>
          <ac:spMkLst>
            <pc:docMk/>
            <pc:sldMk cId="2457475728" sldId="270"/>
            <ac:spMk id="13" creationId="{D1EA859B-E555-4109-94F3-6700E046E008}"/>
          </ac:spMkLst>
        </pc:spChg>
        <pc:spChg chg="add del">
          <ac:chgData name="Struck, Monica C." userId="S::mcstruck@nd.gov::2a32a38e-e22a-463d-a1a3-13abf306d1e9" providerId="AD" clId="Web-{1A046B19-4EFB-B2D9-1930-18FFE95E65D0}" dt="2025-03-14T15:49:20.751" v="234"/>
          <ac:spMkLst>
            <pc:docMk/>
            <pc:sldMk cId="2457475728" sldId="270"/>
            <ac:spMk id="18" creationId="{04812C46-200A-4DEB-A05E-3ED6C68C2387}"/>
          </ac:spMkLst>
        </pc:spChg>
        <pc:spChg chg="add del">
          <ac:chgData name="Struck, Monica C." userId="S::mcstruck@nd.gov::2a32a38e-e22a-463d-a1a3-13abf306d1e9" providerId="AD" clId="Web-{1A046B19-4EFB-B2D9-1930-18FFE95E65D0}" dt="2025-03-14T15:49:20.751" v="234"/>
          <ac:spMkLst>
            <pc:docMk/>
            <pc:sldMk cId="2457475728" sldId="270"/>
            <ac:spMk id="20" creationId="{D1EA859B-E555-4109-94F3-6700E046E008}"/>
          </ac:spMkLst>
        </pc:spChg>
        <pc:spChg chg="add">
          <ac:chgData name="Struck, Monica C." userId="S::mcstruck@nd.gov::2a32a38e-e22a-463d-a1a3-13abf306d1e9" providerId="AD" clId="Web-{1A046B19-4EFB-B2D9-1930-18FFE95E65D0}" dt="2025-03-14T15:49:20.751" v="234"/>
          <ac:spMkLst>
            <pc:docMk/>
            <pc:sldMk cId="2457475728" sldId="270"/>
            <ac:spMk id="25" creationId="{F13C74B1-5B17-4795-BED0-7140497B445A}"/>
          </ac:spMkLst>
        </pc:spChg>
        <pc:spChg chg="add">
          <ac:chgData name="Struck, Monica C." userId="S::mcstruck@nd.gov::2a32a38e-e22a-463d-a1a3-13abf306d1e9" providerId="AD" clId="Web-{1A046B19-4EFB-B2D9-1930-18FFE95E65D0}" dt="2025-03-14T15:49:20.751" v="234"/>
          <ac:spMkLst>
            <pc:docMk/>
            <pc:sldMk cId="2457475728" sldId="270"/>
            <ac:spMk id="27" creationId="{D4974D33-8DC5-464E-8C6D-BE58F0669C17}"/>
          </ac:spMkLst>
        </pc:spChg>
        <pc:picChg chg="add del mod ord">
          <ac:chgData name="Struck, Monica C." userId="S::mcstruck@nd.gov::2a32a38e-e22a-463d-a1a3-13abf306d1e9" providerId="AD" clId="Web-{1A046B19-4EFB-B2D9-1930-18FFE95E65D0}" dt="2025-03-14T15:42:43.936" v="71"/>
          <ac:picMkLst>
            <pc:docMk/>
            <pc:sldMk cId="2457475728" sldId="270"/>
            <ac:picMk id="3" creationId="{4AC36B85-AAB2-84A4-747E-0C88D8B5E7D3}"/>
          </ac:picMkLst>
        </pc:picChg>
        <pc:picChg chg="mod ord">
          <ac:chgData name="Struck, Monica C." userId="S::mcstruck@nd.gov::2a32a38e-e22a-463d-a1a3-13abf306d1e9" providerId="AD" clId="Web-{1A046B19-4EFB-B2D9-1930-18FFE95E65D0}" dt="2025-03-14T15:49:20.751" v="234"/>
          <ac:picMkLst>
            <pc:docMk/>
            <pc:sldMk cId="2457475728" sldId="270"/>
            <ac:picMk id="4" creationId="{B06A924B-ABFE-1CDE-12EF-A3D6E095CA15}"/>
          </ac:picMkLst>
        </pc:picChg>
        <pc:picChg chg="add del mod ord">
          <ac:chgData name="Struck, Monica C." userId="S::mcstruck@nd.gov::2a32a38e-e22a-463d-a1a3-13abf306d1e9" providerId="AD" clId="Web-{1A046B19-4EFB-B2D9-1930-18FFE95E65D0}" dt="2025-03-14T15:41:17.779" v="63"/>
          <ac:picMkLst>
            <pc:docMk/>
            <pc:sldMk cId="2457475728" sldId="270"/>
            <ac:picMk id="5" creationId="{21C3506C-517B-12D9-B2A3-F64D9E6BE696}"/>
          </ac:picMkLst>
        </pc:picChg>
        <pc:picChg chg="del">
          <ac:chgData name="Struck, Monica C." userId="S::mcstruck@nd.gov::2a32a38e-e22a-463d-a1a3-13abf306d1e9" providerId="AD" clId="Web-{1A046B19-4EFB-B2D9-1930-18FFE95E65D0}" dt="2025-03-14T15:37:28.652" v="53"/>
          <ac:picMkLst>
            <pc:docMk/>
            <pc:sldMk cId="2457475728" sldId="270"/>
            <ac:picMk id="9" creationId="{5B9367D8-DBCD-1332-9AEF-2605B7A4AD9A}"/>
          </ac:picMkLst>
        </pc:picChg>
      </pc:sldChg>
    </pc:docChg>
  </pc:docChgLst>
  <pc:docChgLst>
    <pc:chgData name="Cline, Kathy" userId="S::kjcline@nd.gov::5dac7fd1-350b-49ac-b4f2-b1e99888a5df" providerId="AD" clId="Web-{24719FAE-BF71-D3A7-52EB-02F053CB69B0}"/>
    <pc:docChg chg="addSld delSld modSld sldOrd">
      <pc:chgData name="Cline, Kathy" userId="S::kjcline@nd.gov::5dac7fd1-350b-49ac-b4f2-b1e99888a5df" providerId="AD" clId="Web-{24719FAE-BF71-D3A7-52EB-02F053CB69B0}" dt="2025-03-14T18:02:20.654" v="350" actId="20577"/>
      <pc:docMkLst>
        <pc:docMk/>
      </pc:docMkLst>
      <pc:sldChg chg="addSp delSp modSp ord">
        <pc:chgData name="Cline, Kathy" userId="S::kjcline@nd.gov::5dac7fd1-350b-49ac-b4f2-b1e99888a5df" providerId="AD" clId="Web-{24719FAE-BF71-D3A7-52EB-02F053CB69B0}" dt="2025-03-14T18:02:04.794" v="341"/>
        <pc:sldMkLst>
          <pc:docMk/>
          <pc:sldMk cId="213227238" sldId="260"/>
        </pc:sldMkLst>
        <pc:spChg chg="mod">
          <ac:chgData name="Cline, Kathy" userId="S::kjcline@nd.gov::5dac7fd1-350b-49ac-b4f2-b1e99888a5df" providerId="AD" clId="Web-{24719FAE-BF71-D3A7-52EB-02F053CB69B0}" dt="2025-03-14T18:00:22.481" v="330"/>
          <ac:spMkLst>
            <pc:docMk/>
            <pc:sldMk cId="213227238" sldId="260"/>
            <ac:spMk id="2" creationId="{C4249FD7-121A-B4EA-3CB6-33BC94B05D7F}"/>
          </ac:spMkLst>
        </pc:spChg>
        <pc:spChg chg="mod">
          <ac:chgData name="Cline, Kathy" userId="S::kjcline@nd.gov::5dac7fd1-350b-49ac-b4f2-b1e99888a5df" providerId="AD" clId="Web-{24719FAE-BF71-D3A7-52EB-02F053CB69B0}" dt="2025-03-14T18:01:58.607" v="340" actId="20577"/>
          <ac:spMkLst>
            <pc:docMk/>
            <pc:sldMk cId="213227238" sldId="260"/>
            <ac:spMk id="3" creationId="{3AF6765A-86E6-2190-6971-88405B71E1F5}"/>
          </ac:spMkLst>
        </pc:spChg>
        <pc:spChg chg="del">
          <ac:chgData name="Cline, Kathy" userId="S::kjcline@nd.gov::5dac7fd1-350b-49ac-b4f2-b1e99888a5df" providerId="AD" clId="Web-{24719FAE-BF71-D3A7-52EB-02F053CB69B0}" dt="2025-03-14T17:59:37.402" v="322"/>
          <ac:spMkLst>
            <pc:docMk/>
            <pc:sldMk cId="213227238" sldId="260"/>
            <ac:spMk id="71" creationId="{CD9FE4EF-C4D8-49A0-B2FF-81D8DB7D8A24}"/>
          </ac:spMkLst>
        </pc:spChg>
        <pc:spChg chg="del">
          <ac:chgData name="Cline, Kathy" userId="S::kjcline@nd.gov::5dac7fd1-350b-49ac-b4f2-b1e99888a5df" providerId="AD" clId="Web-{24719FAE-BF71-D3A7-52EB-02F053CB69B0}" dt="2025-03-14T17:59:37.402" v="322"/>
          <ac:spMkLst>
            <pc:docMk/>
            <pc:sldMk cId="213227238" sldId="260"/>
            <ac:spMk id="72" creationId="{4300840D-0A0B-4512-BACA-B439D5B9C57C}"/>
          </ac:spMkLst>
        </pc:spChg>
        <pc:spChg chg="del">
          <ac:chgData name="Cline, Kathy" userId="S::kjcline@nd.gov::5dac7fd1-350b-49ac-b4f2-b1e99888a5df" providerId="AD" clId="Web-{24719FAE-BF71-D3A7-52EB-02F053CB69B0}" dt="2025-03-14T17:59:37.402" v="322"/>
          <ac:spMkLst>
            <pc:docMk/>
            <pc:sldMk cId="213227238" sldId="260"/>
            <ac:spMk id="73" creationId="{D2B78728-A580-49A7-84F9-6EF6F583ADE0}"/>
          </ac:spMkLst>
        </pc:spChg>
        <pc:spChg chg="del">
          <ac:chgData name="Cline, Kathy" userId="S::kjcline@nd.gov::5dac7fd1-350b-49ac-b4f2-b1e99888a5df" providerId="AD" clId="Web-{24719FAE-BF71-D3A7-52EB-02F053CB69B0}" dt="2025-03-14T17:59:37.402" v="322"/>
          <ac:spMkLst>
            <pc:docMk/>
            <pc:sldMk cId="213227238" sldId="260"/>
            <ac:spMk id="74" creationId="{38FAA1A1-D861-433F-88FA-1E9D6FD31D11}"/>
          </ac:spMkLst>
        </pc:spChg>
        <pc:spChg chg="add">
          <ac:chgData name="Cline, Kathy" userId="S::kjcline@nd.gov::5dac7fd1-350b-49ac-b4f2-b1e99888a5df" providerId="AD" clId="Web-{24719FAE-BF71-D3A7-52EB-02F053CB69B0}" dt="2025-03-14T17:59:37.402" v="322"/>
          <ac:spMkLst>
            <pc:docMk/>
            <pc:sldMk cId="213227238" sldId="260"/>
            <ac:spMk id="79" creationId="{C4285719-470E-454C-AF62-8323075F1F5B}"/>
          </ac:spMkLst>
        </pc:spChg>
        <pc:spChg chg="add">
          <ac:chgData name="Cline, Kathy" userId="S::kjcline@nd.gov::5dac7fd1-350b-49ac-b4f2-b1e99888a5df" providerId="AD" clId="Web-{24719FAE-BF71-D3A7-52EB-02F053CB69B0}" dt="2025-03-14T17:59:37.402" v="322"/>
          <ac:spMkLst>
            <pc:docMk/>
            <pc:sldMk cId="213227238" sldId="260"/>
            <ac:spMk id="81" creationId="{CD9FE4EF-C4D8-49A0-B2FF-81D8DB7D8A24}"/>
          </ac:spMkLst>
        </pc:spChg>
        <pc:spChg chg="add">
          <ac:chgData name="Cline, Kathy" userId="S::kjcline@nd.gov::5dac7fd1-350b-49ac-b4f2-b1e99888a5df" providerId="AD" clId="Web-{24719FAE-BF71-D3A7-52EB-02F053CB69B0}" dt="2025-03-14T17:59:37.402" v="322"/>
          <ac:spMkLst>
            <pc:docMk/>
            <pc:sldMk cId="213227238" sldId="260"/>
            <ac:spMk id="83" creationId="{4300840D-0A0B-4512-BACA-B439D5B9C57C}"/>
          </ac:spMkLst>
        </pc:spChg>
        <pc:spChg chg="add">
          <ac:chgData name="Cline, Kathy" userId="S::kjcline@nd.gov::5dac7fd1-350b-49ac-b4f2-b1e99888a5df" providerId="AD" clId="Web-{24719FAE-BF71-D3A7-52EB-02F053CB69B0}" dt="2025-03-14T17:59:37.402" v="322"/>
          <ac:spMkLst>
            <pc:docMk/>
            <pc:sldMk cId="213227238" sldId="260"/>
            <ac:spMk id="85" creationId="{D2B78728-A580-49A7-84F9-6EF6F583ADE0}"/>
          </ac:spMkLst>
        </pc:spChg>
        <pc:spChg chg="add">
          <ac:chgData name="Cline, Kathy" userId="S::kjcline@nd.gov::5dac7fd1-350b-49ac-b4f2-b1e99888a5df" providerId="AD" clId="Web-{24719FAE-BF71-D3A7-52EB-02F053CB69B0}" dt="2025-03-14T17:59:37.402" v="322"/>
          <ac:spMkLst>
            <pc:docMk/>
            <pc:sldMk cId="213227238" sldId="260"/>
            <ac:spMk id="87" creationId="{38FAA1A1-D861-433F-88FA-1E9D6FD31D11}"/>
          </ac:spMkLst>
        </pc:spChg>
      </pc:sldChg>
      <pc:sldChg chg="modSp">
        <pc:chgData name="Cline, Kathy" userId="S::kjcline@nd.gov::5dac7fd1-350b-49ac-b4f2-b1e99888a5df" providerId="AD" clId="Web-{24719FAE-BF71-D3A7-52EB-02F053CB69B0}" dt="2025-03-14T18:02:20.654" v="350" actId="20577"/>
        <pc:sldMkLst>
          <pc:docMk/>
          <pc:sldMk cId="3459595449" sldId="261"/>
        </pc:sldMkLst>
        <pc:spChg chg="mod">
          <ac:chgData name="Cline, Kathy" userId="S::kjcline@nd.gov::5dac7fd1-350b-49ac-b4f2-b1e99888a5df" providerId="AD" clId="Web-{24719FAE-BF71-D3A7-52EB-02F053CB69B0}" dt="2025-03-14T18:02:20.654" v="350" actId="20577"/>
          <ac:spMkLst>
            <pc:docMk/>
            <pc:sldMk cId="3459595449" sldId="261"/>
            <ac:spMk id="2" creationId="{FEA6EDCC-C520-BA5D-07C7-DD3AF092EE8F}"/>
          </ac:spMkLst>
        </pc:spChg>
      </pc:sldChg>
      <pc:sldChg chg="addSp delSp modSp mod modClrScheme delDesignElem chgLayout">
        <pc:chgData name="Cline, Kathy" userId="S::kjcline@nd.gov::5dac7fd1-350b-49ac-b4f2-b1e99888a5df" providerId="AD" clId="Web-{24719FAE-BF71-D3A7-52EB-02F053CB69B0}" dt="2025-03-14T17:49:49.382" v="248" actId="1076"/>
        <pc:sldMkLst>
          <pc:docMk/>
          <pc:sldMk cId="4097278714" sldId="271"/>
        </pc:sldMkLst>
        <pc:spChg chg="mod ord">
          <ac:chgData name="Cline, Kathy" userId="S::kjcline@nd.gov::5dac7fd1-350b-49ac-b4f2-b1e99888a5df" providerId="AD" clId="Web-{24719FAE-BF71-D3A7-52EB-02F053CB69B0}" dt="2025-03-14T17:49:43.678" v="247" actId="20577"/>
          <ac:spMkLst>
            <pc:docMk/>
            <pc:sldMk cId="4097278714" sldId="271"/>
            <ac:spMk id="2" creationId="{31C8A77B-705C-1249-46C8-BDFC699E015E}"/>
          </ac:spMkLst>
        </pc:spChg>
        <pc:spChg chg="mod ord">
          <ac:chgData name="Cline, Kathy" userId="S::kjcline@nd.gov::5dac7fd1-350b-49ac-b4f2-b1e99888a5df" providerId="AD" clId="Web-{24719FAE-BF71-D3A7-52EB-02F053CB69B0}" dt="2025-03-14T17:45:42.879" v="236"/>
          <ac:spMkLst>
            <pc:docMk/>
            <pc:sldMk cId="4097278714" sldId="271"/>
            <ac:spMk id="6" creationId="{8232A79E-DF41-9FAD-2112-C879F8B7117B}"/>
          </ac:spMkLst>
        </pc:spChg>
        <pc:spChg chg="add del">
          <ac:chgData name="Cline, Kathy" userId="S::kjcline@nd.gov::5dac7fd1-350b-49ac-b4f2-b1e99888a5df" providerId="AD" clId="Web-{24719FAE-BF71-D3A7-52EB-02F053CB69B0}" dt="2025-03-14T17:45:42.848" v="235"/>
          <ac:spMkLst>
            <pc:docMk/>
            <pc:sldMk cId="4097278714" sldId="271"/>
            <ac:spMk id="9" creationId="{245A9F99-D9B1-4094-A2E2-B90AC1DB7B9C}"/>
          </ac:spMkLst>
        </pc:spChg>
        <pc:spChg chg="add del">
          <ac:chgData name="Cline, Kathy" userId="S::kjcline@nd.gov::5dac7fd1-350b-49ac-b4f2-b1e99888a5df" providerId="AD" clId="Web-{24719FAE-BF71-D3A7-52EB-02F053CB69B0}" dt="2025-03-14T17:45:42.848" v="235"/>
          <ac:spMkLst>
            <pc:docMk/>
            <pc:sldMk cId="4097278714" sldId="271"/>
            <ac:spMk id="22" creationId="{B7FAF607-473A-4A43-A23D-BBFF5C4117BB}"/>
          </ac:spMkLst>
        </pc:spChg>
        <pc:spChg chg="add">
          <ac:chgData name="Cline, Kathy" userId="S::kjcline@nd.gov::5dac7fd1-350b-49ac-b4f2-b1e99888a5df" providerId="AD" clId="Web-{24719FAE-BF71-D3A7-52EB-02F053CB69B0}" dt="2025-03-14T17:45:42.879" v="236"/>
          <ac:spMkLst>
            <pc:docMk/>
            <pc:sldMk cId="4097278714" sldId="271"/>
            <ac:spMk id="50" creationId="{09588DA8-065E-4F6F-8EFD-43104AB2E0CF}"/>
          </ac:spMkLst>
        </pc:spChg>
        <pc:spChg chg="add">
          <ac:chgData name="Cline, Kathy" userId="S::kjcline@nd.gov::5dac7fd1-350b-49ac-b4f2-b1e99888a5df" providerId="AD" clId="Web-{24719FAE-BF71-D3A7-52EB-02F053CB69B0}" dt="2025-03-14T17:45:42.879" v="236"/>
          <ac:spMkLst>
            <pc:docMk/>
            <pc:sldMk cId="4097278714" sldId="271"/>
            <ac:spMk id="51" creationId="{C4285719-470E-454C-AF62-8323075F1F5B}"/>
          </ac:spMkLst>
        </pc:spChg>
        <pc:spChg chg="add">
          <ac:chgData name="Cline, Kathy" userId="S::kjcline@nd.gov::5dac7fd1-350b-49ac-b4f2-b1e99888a5df" providerId="AD" clId="Web-{24719FAE-BF71-D3A7-52EB-02F053CB69B0}" dt="2025-03-14T17:45:42.879" v="236"/>
          <ac:spMkLst>
            <pc:docMk/>
            <pc:sldMk cId="4097278714" sldId="271"/>
            <ac:spMk id="52" creationId="{CD9FE4EF-C4D8-49A0-B2FF-81D8DB7D8A24}"/>
          </ac:spMkLst>
        </pc:spChg>
        <pc:spChg chg="add">
          <ac:chgData name="Cline, Kathy" userId="S::kjcline@nd.gov::5dac7fd1-350b-49ac-b4f2-b1e99888a5df" providerId="AD" clId="Web-{24719FAE-BF71-D3A7-52EB-02F053CB69B0}" dt="2025-03-14T17:45:42.879" v="236"/>
          <ac:spMkLst>
            <pc:docMk/>
            <pc:sldMk cId="4097278714" sldId="271"/>
            <ac:spMk id="53" creationId="{4300840D-0A0B-4512-BACA-B439D5B9C57C}"/>
          </ac:spMkLst>
        </pc:spChg>
        <pc:spChg chg="add">
          <ac:chgData name="Cline, Kathy" userId="S::kjcline@nd.gov::5dac7fd1-350b-49ac-b4f2-b1e99888a5df" providerId="AD" clId="Web-{24719FAE-BF71-D3A7-52EB-02F053CB69B0}" dt="2025-03-14T17:45:42.879" v="236"/>
          <ac:spMkLst>
            <pc:docMk/>
            <pc:sldMk cId="4097278714" sldId="271"/>
            <ac:spMk id="55" creationId="{D2B78728-A580-49A7-84F9-6EF6F583ADE0}"/>
          </ac:spMkLst>
        </pc:spChg>
        <pc:spChg chg="add">
          <ac:chgData name="Cline, Kathy" userId="S::kjcline@nd.gov::5dac7fd1-350b-49ac-b4f2-b1e99888a5df" providerId="AD" clId="Web-{24719FAE-BF71-D3A7-52EB-02F053CB69B0}" dt="2025-03-14T17:45:42.879" v="236"/>
          <ac:spMkLst>
            <pc:docMk/>
            <pc:sldMk cId="4097278714" sldId="271"/>
            <ac:spMk id="57" creationId="{38FAA1A1-D861-433F-88FA-1E9D6FD31D11}"/>
          </ac:spMkLst>
        </pc:spChg>
        <pc:spChg chg="add">
          <ac:chgData name="Cline, Kathy" userId="S::kjcline@nd.gov::5dac7fd1-350b-49ac-b4f2-b1e99888a5df" providerId="AD" clId="Web-{24719FAE-BF71-D3A7-52EB-02F053CB69B0}" dt="2025-03-14T17:45:42.879" v="236"/>
          <ac:spMkLst>
            <pc:docMk/>
            <pc:sldMk cId="4097278714" sldId="271"/>
            <ac:spMk id="59" creationId="{8D71EDA1-87BF-4D5D-AB79-F346FD19278A}"/>
          </ac:spMkLst>
        </pc:spChg>
        <pc:spChg chg="del">
          <ac:chgData name="Cline, Kathy" userId="S::kjcline@nd.gov::5dac7fd1-350b-49ac-b4f2-b1e99888a5df" providerId="AD" clId="Web-{24719FAE-BF71-D3A7-52EB-02F053CB69B0}" dt="2025-03-14T17:45:05.317" v="233"/>
          <ac:spMkLst>
            <pc:docMk/>
            <pc:sldMk cId="4097278714" sldId="271"/>
            <ac:spMk id="68" creationId="{DEE2AD96-B495-4E06-9291-B71706F728CB}"/>
          </ac:spMkLst>
        </pc:spChg>
        <pc:spChg chg="del">
          <ac:chgData name="Cline, Kathy" userId="S::kjcline@nd.gov::5dac7fd1-350b-49ac-b4f2-b1e99888a5df" providerId="AD" clId="Web-{24719FAE-BF71-D3A7-52EB-02F053CB69B0}" dt="2025-03-14T17:45:05.317" v="233"/>
          <ac:spMkLst>
            <pc:docMk/>
            <pc:sldMk cId="4097278714" sldId="271"/>
            <ac:spMk id="69" creationId="{53CF6D67-C5A8-4ADD-9E8E-1E38CA1D3166}"/>
          </ac:spMkLst>
        </pc:spChg>
        <pc:spChg chg="del">
          <ac:chgData name="Cline, Kathy" userId="S::kjcline@nd.gov::5dac7fd1-350b-49ac-b4f2-b1e99888a5df" providerId="AD" clId="Web-{24719FAE-BF71-D3A7-52EB-02F053CB69B0}" dt="2025-03-14T17:45:05.317" v="233"/>
          <ac:spMkLst>
            <pc:docMk/>
            <pc:sldMk cId="4097278714" sldId="271"/>
            <ac:spMk id="70" creationId="{86909FA0-B515-4681-B7A8-FA281D133B94}"/>
          </ac:spMkLst>
        </pc:spChg>
        <pc:spChg chg="del">
          <ac:chgData name="Cline, Kathy" userId="S::kjcline@nd.gov::5dac7fd1-350b-49ac-b4f2-b1e99888a5df" providerId="AD" clId="Web-{24719FAE-BF71-D3A7-52EB-02F053CB69B0}" dt="2025-03-14T17:45:05.317" v="233"/>
          <ac:spMkLst>
            <pc:docMk/>
            <pc:sldMk cId="4097278714" sldId="271"/>
            <ac:spMk id="71" creationId="{21C9FE86-FCC3-4A31-AA1C-C882262B7FE7}"/>
          </ac:spMkLst>
        </pc:spChg>
        <pc:spChg chg="del">
          <ac:chgData name="Cline, Kathy" userId="S::kjcline@nd.gov::5dac7fd1-350b-49ac-b4f2-b1e99888a5df" providerId="AD" clId="Web-{24719FAE-BF71-D3A7-52EB-02F053CB69B0}" dt="2025-03-14T17:45:05.317" v="233"/>
          <ac:spMkLst>
            <pc:docMk/>
            <pc:sldMk cId="4097278714" sldId="271"/>
            <ac:spMk id="72" creationId="{7D96243B-ECED-4B71-8E06-AE9A285EAD20}"/>
          </ac:spMkLst>
        </pc:spChg>
        <pc:spChg chg="del">
          <ac:chgData name="Cline, Kathy" userId="S::kjcline@nd.gov::5dac7fd1-350b-49ac-b4f2-b1e99888a5df" providerId="AD" clId="Web-{24719FAE-BF71-D3A7-52EB-02F053CB69B0}" dt="2025-03-14T17:45:05.317" v="233"/>
          <ac:spMkLst>
            <pc:docMk/>
            <pc:sldMk cId="4097278714" sldId="271"/>
            <ac:spMk id="73" creationId="{A09989E4-EFDC-4A90-A633-E0525FB4139E}"/>
          </ac:spMkLst>
        </pc:spChg>
        <pc:grpChg chg="add del">
          <ac:chgData name="Cline, Kathy" userId="S::kjcline@nd.gov::5dac7fd1-350b-49ac-b4f2-b1e99888a5df" providerId="AD" clId="Web-{24719FAE-BF71-D3A7-52EB-02F053CB69B0}" dt="2025-03-14T17:45:42.848" v="235"/>
          <ac:grpSpMkLst>
            <pc:docMk/>
            <pc:sldMk cId="4097278714" sldId="271"/>
            <ac:grpSpMk id="43" creationId="{C5F6476F-D303-44D3-B30F-1BA348F0F64A}"/>
          </ac:grpSpMkLst>
        </pc:grpChg>
        <pc:picChg chg="add mod">
          <ac:chgData name="Cline, Kathy" userId="S::kjcline@nd.gov::5dac7fd1-350b-49ac-b4f2-b1e99888a5df" providerId="AD" clId="Web-{24719FAE-BF71-D3A7-52EB-02F053CB69B0}" dt="2025-03-14T17:49:49.382" v="248" actId="1076"/>
          <ac:picMkLst>
            <pc:docMk/>
            <pc:sldMk cId="4097278714" sldId="271"/>
            <ac:picMk id="3" creationId="{037C06AD-FE31-6C97-F6AD-580233252013}"/>
          </ac:picMkLst>
        </pc:picChg>
        <pc:picChg chg="add del">
          <ac:chgData name="Cline, Kathy" userId="S::kjcline@nd.gov::5dac7fd1-350b-49ac-b4f2-b1e99888a5df" providerId="AD" clId="Web-{24719FAE-BF71-D3A7-52EB-02F053CB69B0}" dt="2025-03-14T17:45:42.848" v="235"/>
          <ac:picMkLst>
            <pc:docMk/>
            <pc:sldMk cId="4097278714" sldId="271"/>
            <ac:picMk id="27" creationId="{0ED75011-7477-A426-0BB4-9A08C469BCED}"/>
          </ac:picMkLst>
        </pc:picChg>
      </pc:sldChg>
      <pc:sldChg chg="addSp delSp modSp add replId">
        <pc:chgData name="Cline, Kathy" userId="S::kjcline@nd.gov::5dac7fd1-350b-49ac-b4f2-b1e99888a5df" providerId="AD" clId="Web-{24719FAE-BF71-D3A7-52EB-02F053CB69B0}" dt="2025-03-14T17:50:10.444" v="252"/>
        <pc:sldMkLst>
          <pc:docMk/>
          <pc:sldMk cId="2683018810" sldId="272"/>
        </pc:sldMkLst>
        <pc:spChg chg="del mod">
          <ac:chgData name="Cline, Kathy" userId="S::kjcline@nd.gov::5dac7fd1-350b-49ac-b4f2-b1e99888a5df" providerId="AD" clId="Web-{24719FAE-BF71-D3A7-52EB-02F053CB69B0}" dt="2025-03-14T17:50:04.210" v="251"/>
          <ac:spMkLst>
            <pc:docMk/>
            <pc:sldMk cId="2683018810" sldId="272"/>
            <ac:spMk id="2" creationId="{A6B7FBB7-CA7F-8D19-E22E-71ABAED5AEF8}"/>
          </ac:spMkLst>
        </pc:spChg>
        <pc:spChg chg="add del mod">
          <ac:chgData name="Cline, Kathy" userId="S::kjcline@nd.gov::5dac7fd1-350b-49ac-b4f2-b1e99888a5df" providerId="AD" clId="Web-{24719FAE-BF71-D3A7-52EB-02F053CB69B0}" dt="2025-03-14T17:50:10.444" v="252"/>
          <ac:spMkLst>
            <pc:docMk/>
            <pc:sldMk cId="2683018810" sldId="272"/>
            <ac:spMk id="4" creationId="{5E0B4D1C-8AA6-FFC1-68CB-41AF0F4FD7FE}"/>
          </ac:spMkLst>
        </pc:spChg>
      </pc:sldChg>
      <pc:sldChg chg="addSp delSp modSp new del mod setBg">
        <pc:chgData name="Cline, Kathy" userId="S::kjcline@nd.gov::5dac7fd1-350b-49ac-b4f2-b1e99888a5df" providerId="AD" clId="Web-{24719FAE-BF71-D3A7-52EB-02F053CB69B0}" dt="2025-03-14T17:56:35.104" v="299"/>
        <pc:sldMkLst>
          <pc:docMk/>
          <pc:sldMk cId="838411824" sldId="273"/>
        </pc:sldMkLst>
        <pc:spChg chg="mod">
          <ac:chgData name="Cline, Kathy" userId="S::kjcline@nd.gov::5dac7fd1-350b-49ac-b4f2-b1e99888a5df" providerId="AD" clId="Web-{24719FAE-BF71-D3A7-52EB-02F053CB69B0}" dt="2025-03-14T17:56:23.073" v="298" actId="20577"/>
          <ac:spMkLst>
            <pc:docMk/>
            <pc:sldMk cId="838411824" sldId="273"/>
            <ac:spMk id="2" creationId="{BBD8292C-4C77-80DE-E422-0B2AE1FF1DDC}"/>
          </ac:spMkLst>
        </pc:spChg>
        <pc:spChg chg="del mod">
          <ac:chgData name="Cline, Kathy" userId="S::kjcline@nd.gov::5dac7fd1-350b-49ac-b4f2-b1e99888a5df" providerId="AD" clId="Web-{24719FAE-BF71-D3A7-52EB-02F053CB69B0}" dt="2025-03-14T17:51:13.164" v="256"/>
          <ac:spMkLst>
            <pc:docMk/>
            <pc:sldMk cId="838411824" sldId="273"/>
            <ac:spMk id="3" creationId="{8904A59F-2D82-1B1B-5557-033A5042027B}"/>
          </ac:spMkLst>
        </pc:spChg>
        <pc:spChg chg="add del">
          <ac:chgData name="Cline, Kathy" userId="S::kjcline@nd.gov::5dac7fd1-350b-49ac-b4f2-b1e99888a5df" providerId="AD" clId="Web-{24719FAE-BF71-D3A7-52EB-02F053CB69B0}" dt="2025-03-14T17:52:07.461" v="261"/>
          <ac:spMkLst>
            <pc:docMk/>
            <pc:sldMk cId="838411824" sldId="273"/>
            <ac:spMk id="8" creationId="{1A3C89F8-0D2F-47FF-B903-151248265F47}"/>
          </ac:spMkLst>
        </pc:spChg>
        <pc:spChg chg="add del">
          <ac:chgData name="Cline, Kathy" userId="S::kjcline@nd.gov::5dac7fd1-350b-49ac-b4f2-b1e99888a5df" providerId="AD" clId="Web-{24719FAE-BF71-D3A7-52EB-02F053CB69B0}" dt="2025-03-14T17:52:07.461" v="261"/>
          <ac:spMkLst>
            <pc:docMk/>
            <pc:sldMk cId="838411824" sldId="273"/>
            <ac:spMk id="10" creationId="{C5CB530E-515E-412C-9DF1-5F8FFBD6F383}"/>
          </ac:spMkLst>
        </pc:spChg>
        <pc:spChg chg="add del">
          <ac:chgData name="Cline, Kathy" userId="S::kjcline@nd.gov::5dac7fd1-350b-49ac-b4f2-b1e99888a5df" providerId="AD" clId="Web-{24719FAE-BF71-D3A7-52EB-02F053CB69B0}" dt="2025-03-14T17:52:07.461" v="261"/>
          <ac:spMkLst>
            <pc:docMk/>
            <pc:sldMk cId="838411824" sldId="273"/>
            <ac:spMk id="12" creationId="{712D4376-A578-4FF1-94FC-245E7A6A489F}"/>
          </ac:spMkLst>
        </pc:spChg>
        <pc:spChg chg="add">
          <ac:chgData name="Cline, Kathy" userId="S::kjcline@nd.gov::5dac7fd1-350b-49ac-b4f2-b1e99888a5df" providerId="AD" clId="Web-{24719FAE-BF71-D3A7-52EB-02F053CB69B0}" dt="2025-03-14T17:51:13.164" v="256"/>
          <ac:spMkLst>
            <pc:docMk/>
            <pc:sldMk cId="838411824" sldId="273"/>
            <ac:spMk id="14" creationId="{AEA7509D-F04F-40CB-A0B3-EEF16499CC9F}"/>
          </ac:spMkLst>
        </pc:spChg>
        <pc:spChg chg="add del">
          <ac:chgData name="Cline, Kathy" userId="S::kjcline@nd.gov::5dac7fd1-350b-49ac-b4f2-b1e99888a5df" providerId="AD" clId="Web-{24719FAE-BF71-D3A7-52EB-02F053CB69B0}" dt="2025-03-14T17:52:07.461" v="261"/>
          <ac:spMkLst>
            <pc:docMk/>
            <pc:sldMk cId="838411824" sldId="273"/>
            <ac:spMk id="18" creationId="{508BEF50-7B1E-49A4-BC19-5F4F1D755E64}"/>
          </ac:spMkLst>
        </pc:spChg>
        <pc:spChg chg="add del">
          <ac:chgData name="Cline, Kathy" userId="S::kjcline@nd.gov::5dac7fd1-350b-49ac-b4f2-b1e99888a5df" providerId="AD" clId="Web-{24719FAE-BF71-D3A7-52EB-02F053CB69B0}" dt="2025-03-14T17:52:07.461" v="261"/>
          <ac:spMkLst>
            <pc:docMk/>
            <pc:sldMk cId="838411824" sldId="273"/>
            <ac:spMk id="20" creationId="{3FBAD350-5664-4811-A208-657FB882D350}"/>
          </ac:spMkLst>
        </pc:spChg>
        <pc:spChg chg="add del">
          <ac:chgData name="Cline, Kathy" userId="S::kjcline@nd.gov::5dac7fd1-350b-49ac-b4f2-b1e99888a5df" providerId="AD" clId="Web-{24719FAE-BF71-D3A7-52EB-02F053CB69B0}" dt="2025-03-14T17:52:07.461" v="261"/>
          <ac:spMkLst>
            <pc:docMk/>
            <pc:sldMk cId="838411824" sldId="273"/>
            <ac:spMk id="22" creationId="{C39ADB8F-D187-49D7-BDCF-C1B6DC727068}"/>
          </ac:spMkLst>
        </pc:spChg>
        <pc:spChg chg="add del">
          <ac:chgData name="Cline, Kathy" userId="S::kjcline@nd.gov::5dac7fd1-350b-49ac-b4f2-b1e99888a5df" providerId="AD" clId="Web-{24719FAE-BF71-D3A7-52EB-02F053CB69B0}" dt="2025-03-14T17:52:07.430" v="260"/>
          <ac:spMkLst>
            <pc:docMk/>
            <pc:sldMk cId="838411824" sldId="273"/>
            <ac:spMk id="29" creationId="{5CEAD642-85CF-4750-8432-7C80C901F001}"/>
          </ac:spMkLst>
        </pc:spChg>
        <pc:spChg chg="add del">
          <ac:chgData name="Cline, Kathy" userId="S::kjcline@nd.gov::5dac7fd1-350b-49ac-b4f2-b1e99888a5df" providerId="AD" clId="Web-{24719FAE-BF71-D3A7-52EB-02F053CB69B0}" dt="2025-03-14T17:52:07.430" v="260"/>
          <ac:spMkLst>
            <pc:docMk/>
            <pc:sldMk cId="838411824" sldId="273"/>
            <ac:spMk id="33" creationId="{730D8B3B-9B80-4025-B934-26DC7D7CD231}"/>
          </ac:spMkLst>
        </pc:spChg>
        <pc:spChg chg="add del">
          <ac:chgData name="Cline, Kathy" userId="S::kjcline@nd.gov::5dac7fd1-350b-49ac-b4f2-b1e99888a5df" providerId="AD" clId="Web-{24719FAE-BF71-D3A7-52EB-02F053CB69B0}" dt="2025-03-14T17:52:07.430" v="260"/>
          <ac:spMkLst>
            <pc:docMk/>
            <pc:sldMk cId="838411824" sldId="273"/>
            <ac:spMk id="37" creationId="{8C516CC8-80AC-446C-A56E-9F54B7210402}"/>
          </ac:spMkLst>
        </pc:spChg>
        <pc:spChg chg="add del">
          <ac:chgData name="Cline, Kathy" userId="S::kjcline@nd.gov::5dac7fd1-350b-49ac-b4f2-b1e99888a5df" providerId="AD" clId="Web-{24719FAE-BF71-D3A7-52EB-02F053CB69B0}" dt="2025-03-14T17:52:07.430" v="260"/>
          <ac:spMkLst>
            <pc:docMk/>
            <pc:sldMk cId="838411824" sldId="273"/>
            <ac:spMk id="39" creationId="{53947E58-F088-49F1-A3D1-DEA690192E84}"/>
          </ac:spMkLst>
        </pc:spChg>
        <pc:spChg chg="add">
          <ac:chgData name="Cline, Kathy" userId="S::kjcline@nd.gov::5dac7fd1-350b-49ac-b4f2-b1e99888a5df" providerId="AD" clId="Web-{24719FAE-BF71-D3A7-52EB-02F053CB69B0}" dt="2025-03-14T17:52:07.461" v="261"/>
          <ac:spMkLst>
            <pc:docMk/>
            <pc:sldMk cId="838411824" sldId="273"/>
            <ac:spMk id="42" creationId="{577D6B2E-37A3-429E-A37C-F30ED6487282}"/>
          </ac:spMkLst>
        </pc:spChg>
        <pc:spChg chg="add">
          <ac:chgData name="Cline, Kathy" userId="S::kjcline@nd.gov::5dac7fd1-350b-49ac-b4f2-b1e99888a5df" providerId="AD" clId="Web-{24719FAE-BF71-D3A7-52EB-02F053CB69B0}" dt="2025-03-14T17:52:07.461" v="261"/>
          <ac:spMkLst>
            <pc:docMk/>
            <pc:sldMk cId="838411824" sldId="273"/>
            <ac:spMk id="44" creationId="{FA33EEAE-15D5-4119-8C1E-89D943F911EF}"/>
          </ac:spMkLst>
        </pc:spChg>
        <pc:spChg chg="add">
          <ac:chgData name="Cline, Kathy" userId="S::kjcline@nd.gov::5dac7fd1-350b-49ac-b4f2-b1e99888a5df" providerId="AD" clId="Web-{24719FAE-BF71-D3A7-52EB-02F053CB69B0}" dt="2025-03-14T17:52:07.461" v="261"/>
          <ac:spMkLst>
            <pc:docMk/>
            <pc:sldMk cId="838411824" sldId="273"/>
            <ac:spMk id="45" creationId="{730D8B3B-9B80-4025-B934-26DC7D7CD231}"/>
          </ac:spMkLst>
        </pc:spChg>
        <pc:spChg chg="add">
          <ac:chgData name="Cline, Kathy" userId="S::kjcline@nd.gov::5dac7fd1-350b-49ac-b4f2-b1e99888a5df" providerId="AD" clId="Web-{24719FAE-BF71-D3A7-52EB-02F053CB69B0}" dt="2025-03-14T17:52:07.461" v="261"/>
          <ac:spMkLst>
            <pc:docMk/>
            <pc:sldMk cId="838411824" sldId="273"/>
            <ac:spMk id="48" creationId="{B5A1B09C-1565-46F8-B70F-621C5EB48A09}"/>
          </ac:spMkLst>
        </pc:spChg>
        <pc:cxnChg chg="add">
          <ac:chgData name="Cline, Kathy" userId="S::kjcline@nd.gov::5dac7fd1-350b-49ac-b4f2-b1e99888a5df" providerId="AD" clId="Web-{24719FAE-BF71-D3A7-52EB-02F053CB69B0}" dt="2025-03-14T17:51:13.164" v="256"/>
          <ac:cxnSpMkLst>
            <pc:docMk/>
            <pc:sldMk cId="838411824" sldId="273"/>
            <ac:cxnSpMk id="16" creationId="{56020367-4FD5-4596-8E10-C5F095CD8DBF}"/>
          </ac:cxnSpMkLst>
        </pc:cxnChg>
      </pc:sldChg>
    </pc:docChg>
  </pc:docChgLst>
  <pc:docChgLst>
    <pc:chgData name="Cline, Kathy" userId="S::kjcline@nd.gov::5dac7fd1-350b-49ac-b4f2-b1e99888a5df" providerId="AD" clId="Web-{17EFACE0-1B67-4DC6-83E2-22E6C323C20B}"/>
    <pc:docChg chg="modSld">
      <pc:chgData name="Cline, Kathy" userId="S::kjcline@nd.gov::5dac7fd1-350b-49ac-b4f2-b1e99888a5df" providerId="AD" clId="Web-{17EFACE0-1B67-4DC6-83E2-22E6C323C20B}" dt="2025-03-24T13:10:27.840" v="0" actId="20577"/>
      <pc:docMkLst>
        <pc:docMk/>
      </pc:docMkLst>
      <pc:sldChg chg="modSp">
        <pc:chgData name="Cline, Kathy" userId="S::kjcline@nd.gov::5dac7fd1-350b-49ac-b4f2-b1e99888a5df" providerId="AD" clId="Web-{17EFACE0-1B67-4DC6-83E2-22E6C323C20B}" dt="2025-03-24T13:10:27.840" v="0" actId="20577"/>
        <pc:sldMkLst>
          <pc:docMk/>
          <pc:sldMk cId="213227238" sldId="260"/>
        </pc:sldMkLst>
        <pc:spChg chg="mod">
          <ac:chgData name="Cline, Kathy" userId="S::kjcline@nd.gov::5dac7fd1-350b-49ac-b4f2-b1e99888a5df" providerId="AD" clId="Web-{17EFACE0-1B67-4DC6-83E2-22E6C323C20B}" dt="2025-03-24T13:10:27.840" v="0" actId="20577"/>
          <ac:spMkLst>
            <pc:docMk/>
            <pc:sldMk cId="213227238" sldId="260"/>
            <ac:spMk id="3" creationId="{3AF6765A-86E6-2190-6971-88405B71E1F5}"/>
          </ac:spMkLst>
        </pc:spChg>
      </pc:sldChg>
    </pc:docChg>
  </pc:docChgLst>
  <pc:docChgLst>
    <pc:chgData name="Struck, Monica C." userId="S::mcstruck@nd.gov::2a32a38e-e22a-463d-a1a3-13abf306d1e9" providerId="AD" clId="Web-{3145ADE7-4B11-8668-D8F9-25784C4A1181}"/>
    <pc:docChg chg="modSld">
      <pc:chgData name="Struck, Monica C." userId="S::mcstruck@nd.gov::2a32a38e-e22a-463d-a1a3-13abf306d1e9" providerId="AD" clId="Web-{3145ADE7-4B11-8668-D8F9-25784C4A1181}" dt="2025-03-17T20:11:19.822" v="15"/>
      <pc:docMkLst>
        <pc:docMk/>
      </pc:docMkLst>
      <pc:sldChg chg="delSp">
        <pc:chgData name="Struck, Monica C." userId="S::mcstruck@nd.gov::2a32a38e-e22a-463d-a1a3-13abf306d1e9" providerId="AD" clId="Web-{3145ADE7-4B11-8668-D8F9-25784C4A1181}" dt="2025-03-17T20:11:19.822" v="15"/>
        <pc:sldMkLst>
          <pc:docMk/>
          <pc:sldMk cId="1353063444" sldId="258"/>
        </pc:sldMkLst>
        <pc:spChg chg="del">
          <ac:chgData name="Struck, Monica C." userId="S::mcstruck@nd.gov::2a32a38e-e22a-463d-a1a3-13abf306d1e9" providerId="AD" clId="Web-{3145ADE7-4B11-8668-D8F9-25784C4A1181}" dt="2025-03-17T20:11:19.822" v="15"/>
          <ac:spMkLst>
            <pc:docMk/>
            <pc:sldMk cId="1353063444" sldId="258"/>
            <ac:spMk id="8" creationId="{89C4111D-603F-2670-D9CA-9A033400789E}"/>
          </ac:spMkLst>
        </pc:spChg>
      </pc:sldChg>
      <pc:sldChg chg="addSp delSp modSp">
        <pc:chgData name="Struck, Monica C." userId="S::mcstruck@nd.gov::2a32a38e-e22a-463d-a1a3-13abf306d1e9" providerId="AD" clId="Web-{3145ADE7-4B11-8668-D8F9-25784C4A1181}" dt="2025-03-17T20:06:10.712" v="14"/>
        <pc:sldMkLst>
          <pc:docMk/>
          <pc:sldMk cId="3382340578" sldId="266"/>
        </pc:sldMkLst>
        <pc:spChg chg="del">
          <ac:chgData name="Struck, Monica C." userId="S::mcstruck@nd.gov::2a32a38e-e22a-463d-a1a3-13abf306d1e9" providerId="AD" clId="Web-{3145ADE7-4B11-8668-D8F9-25784C4A1181}" dt="2025-03-17T20:06:10.712" v="14"/>
          <ac:spMkLst>
            <pc:docMk/>
            <pc:sldMk cId="3382340578" sldId="266"/>
            <ac:spMk id="26" creationId="{BACC6370-2D7E-4714-9D71-7542949D7D5D}"/>
          </ac:spMkLst>
        </pc:spChg>
        <pc:spChg chg="del">
          <ac:chgData name="Struck, Monica C." userId="S::mcstruck@nd.gov::2a32a38e-e22a-463d-a1a3-13abf306d1e9" providerId="AD" clId="Web-{3145ADE7-4B11-8668-D8F9-25784C4A1181}" dt="2025-03-17T20:06:10.712" v="14"/>
          <ac:spMkLst>
            <pc:docMk/>
            <pc:sldMk cId="3382340578" sldId="266"/>
            <ac:spMk id="28" creationId="{F68B3F68-107C-434F-AA38-110D5EA91B85}"/>
          </ac:spMkLst>
        </pc:spChg>
        <pc:spChg chg="del">
          <ac:chgData name="Struck, Monica C." userId="S::mcstruck@nd.gov::2a32a38e-e22a-463d-a1a3-13abf306d1e9" providerId="AD" clId="Web-{3145ADE7-4B11-8668-D8F9-25784C4A1181}" dt="2025-03-17T20:06:10.712" v="14"/>
          <ac:spMkLst>
            <pc:docMk/>
            <pc:sldMk cId="3382340578" sldId="266"/>
            <ac:spMk id="30" creationId="{AAD0DBB9-1A4B-4391-81D4-CB19F9AB918A}"/>
          </ac:spMkLst>
        </pc:spChg>
        <pc:spChg chg="del">
          <ac:chgData name="Struck, Monica C." userId="S::mcstruck@nd.gov::2a32a38e-e22a-463d-a1a3-13abf306d1e9" providerId="AD" clId="Web-{3145ADE7-4B11-8668-D8F9-25784C4A1181}" dt="2025-03-17T20:06:10.712" v="14"/>
          <ac:spMkLst>
            <pc:docMk/>
            <pc:sldMk cId="3382340578" sldId="266"/>
            <ac:spMk id="32" creationId="{063BBA22-50EA-4C4D-BE05-F1CE4E63AA56}"/>
          </ac:spMkLst>
        </pc:spChg>
        <pc:spChg chg="add">
          <ac:chgData name="Struck, Monica C." userId="S::mcstruck@nd.gov::2a32a38e-e22a-463d-a1a3-13abf306d1e9" providerId="AD" clId="Web-{3145ADE7-4B11-8668-D8F9-25784C4A1181}" dt="2025-03-17T20:06:10.712" v="14"/>
          <ac:spMkLst>
            <pc:docMk/>
            <pc:sldMk cId="3382340578" sldId="266"/>
            <ac:spMk id="37" creationId="{BACC6370-2D7E-4714-9D71-7542949D7D5D}"/>
          </ac:spMkLst>
        </pc:spChg>
        <pc:spChg chg="add">
          <ac:chgData name="Struck, Monica C." userId="S::mcstruck@nd.gov::2a32a38e-e22a-463d-a1a3-13abf306d1e9" providerId="AD" clId="Web-{3145ADE7-4B11-8668-D8F9-25784C4A1181}" dt="2025-03-17T20:06:10.712" v="14"/>
          <ac:spMkLst>
            <pc:docMk/>
            <pc:sldMk cId="3382340578" sldId="266"/>
            <ac:spMk id="39" creationId="{F68B3F68-107C-434F-AA38-110D5EA91B85}"/>
          </ac:spMkLst>
        </pc:spChg>
        <pc:spChg chg="add">
          <ac:chgData name="Struck, Monica C." userId="S::mcstruck@nd.gov::2a32a38e-e22a-463d-a1a3-13abf306d1e9" providerId="AD" clId="Web-{3145ADE7-4B11-8668-D8F9-25784C4A1181}" dt="2025-03-17T20:06:10.712" v="14"/>
          <ac:spMkLst>
            <pc:docMk/>
            <pc:sldMk cId="3382340578" sldId="266"/>
            <ac:spMk id="41" creationId="{AAD0DBB9-1A4B-4391-81D4-CB19F9AB918A}"/>
          </ac:spMkLst>
        </pc:spChg>
        <pc:spChg chg="add">
          <ac:chgData name="Struck, Monica C." userId="S::mcstruck@nd.gov::2a32a38e-e22a-463d-a1a3-13abf306d1e9" providerId="AD" clId="Web-{3145ADE7-4B11-8668-D8F9-25784C4A1181}" dt="2025-03-17T20:06:10.712" v="14"/>
          <ac:spMkLst>
            <pc:docMk/>
            <pc:sldMk cId="3382340578" sldId="266"/>
            <ac:spMk id="43" creationId="{063BBA22-50EA-4C4D-BE05-F1CE4E63AA56}"/>
          </ac:spMkLst>
        </pc:spChg>
        <pc:graphicFrameChg chg="mod modGraphic">
          <ac:chgData name="Struck, Monica C." userId="S::mcstruck@nd.gov::2a32a38e-e22a-463d-a1a3-13abf306d1e9" providerId="AD" clId="Web-{3145ADE7-4B11-8668-D8F9-25784C4A1181}" dt="2025-03-17T20:06:10.712" v="14"/>
          <ac:graphicFrameMkLst>
            <pc:docMk/>
            <pc:sldMk cId="3382340578" sldId="266"/>
            <ac:graphicFrameMk id="21" creationId="{B2E3D435-7F8F-2AF6-A33A-9AE7D2240CE6}"/>
          </ac:graphicFrameMkLst>
        </pc:graphicFrameChg>
      </pc:sldChg>
    </pc:docChg>
  </pc:docChgLst>
  <pc:docChgLst>
    <pc:chgData name="Cline, Kathy" userId="S::kjcline@nd.gov::5dac7fd1-350b-49ac-b4f2-b1e99888a5df" providerId="AD" clId="Web-{A172C37B-366B-1DDB-465E-9FD5CC21BF67}"/>
    <pc:docChg chg="modSld">
      <pc:chgData name="Cline, Kathy" userId="S::kjcline@nd.gov::5dac7fd1-350b-49ac-b4f2-b1e99888a5df" providerId="AD" clId="Web-{A172C37B-366B-1DDB-465E-9FD5CC21BF67}" dt="2025-03-14T20:46:56.619" v="3" actId="14100"/>
      <pc:docMkLst>
        <pc:docMk/>
      </pc:docMkLst>
      <pc:sldChg chg="modSp">
        <pc:chgData name="Cline, Kathy" userId="S::kjcline@nd.gov::5dac7fd1-350b-49ac-b4f2-b1e99888a5df" providerId="AD" clId="Web-{A172C37B-366B-1DDB-465E-9FD5CC21BF67}" dt="2025-03-14T20:46:56.619" v="3" actId="14100"/>
        <pc:sldMkLst>
          <pc:docMk/>
          <pc:sldMk cId="1353063444" sldId="258"/>
        </pc:sldMkLst>
        <pc:spChg chg="mod">
          <ac:chgData name="Cline, Kathy" userId="S::kjcline@nd.gov::5dac7fd1-350b-49ac-b4f2-b1e99888a5df" providerId="AD" clId="Web-{A172C37B-366B-1DDB-465E-9FD5CC21BF67}" dt="2025-03-14T20:46:56.619" v="3" actId="14100"/>
          <ac:spMkLst>
            <pc:docMk/>
            <pc:sldMk cId="1353063444" sldId="258"/>
            <ac:spMk id="9" creationId="{8A8AB123-E89C-72BB-F73D-B4D412F1A9D2}"/>
          </ac:spMkLst>
        </pc:spChg>
      </pc:sldChg>
    </pc:docChg>
  </pc:docChgLst>
  <pc:docChgLst>
    <pc:chgData name="Struck, Monica C." userId="S::mcstruck@nd.gov::2a32a38e-e22a-463d-a1a3-13abf306d1e9" providerId="AD" clId="Web-{17682C35-3571-83B8-6651-4759224A35A7}"/>
    <pc:docChg chg="addSld modSld sldOrd">
      <pc:chgData name="Struck, Monica C." userId="S::mcstruck@nd.gov::2a32a38e-e22a-463d-a1a3-13abf306d1e9" providerId="AD" clId="Web-{17682C35-3571-83B8-6651-4759224A35A7}" dt="2025-03-13T14:34:31.637" v="581"/>
      <pc:docMkLst>
        <pc:docMk/>
      </pc:docMkLst>
      <pc:sldChg chg="addSp delSp modSp new mod setBg">
        <pc:chgData name="Struck, Monica C." userId="S::mcstruck@nd.gov::2a32a38e-e22a-463d-a1a3-13abf306d1e9" providerId="AD" clId="Web-{17682C35-3571-83B8-6651-4759224A35A7}" dt="2025-03-13T12:54:20.380" v="54"/>
        <pc:sldMkLst>
          <pc:docMk/>
          <pc:sldMk cId="790130167" sldId="265"/>
        </pc:sldMkLst>
        <pc:spChg chg="mod ord">
          <ac:chgData name="Struck, Monica C." userId="S::mcstruck@nd.gov::2a32a38e-e22a-463d-a1a3-13abf306d1e9" providerId="AD" clId="Web-{17682C35-3571-83B8-6651-4759224A35A7}" dt="2025-03-13T12:54:20.380" v="54"/>
          <ac:spMkLst>
            <pc:docMk/>
            <pc:sldMk cId="790130167" sldId="265"/>
            <ac:spMk id="2" creationId="{BDD9FD86-B849-1A35-AE50-AFADFEEB2DA4}"/>
          </ac:spMkLst>
        </pc:spChg>
        <pc:spChg chg="del">
          <ac:chgData name="Struck, Monica C." userId="S::mcstruck@nd.gov::2a32a38e-e22a-463d-a1a3-13abf306d1e9" providerId="AD" clId="Web-{17682C35-3571-83B8-6651-4759224A35A7}" dt="2025-03-13T12:50:56.847" v="17"/>
          <ac:spMkLst>
            <pc:docMk/>
            <pc:sldMk cId="790130167" sldId="265"/>
            <ac:spMk id="3" creationId="{9B3FD857-ED64-7650-7A52-D6FD7C2ABA70}"/>
          </ac:spMkLst>
        </pc:spChg>
        <pc:spChg chg="add del mod">
          <ac:chgData name="Struck, Monica C." userId="S::mcstruck@nd.gov::2a32a38e-e22a-463d-a1a3-13abf306d1e9" providerId="AD" clId="Web-{17682C35-3571-83B8-6651-4759224A35A7}" dt="2025-03-13T12:54:06.349" v="53"/>
          <ac:spMkLst>
            <pc:docMk/>
            <pc:sldMk cId="790130167" sldId="265"/>
            <ac:spMk id="6" creationId="{6F571B74-26C0-F43A-234C-B353BB1F5DC1}"/>
          </ac:spMkLst>
        </pc:spChg>
        <pc:spChg chg="add">
          <ac:chgData name="Struck, Monica C." userId="S::mcstruck@nd.gov::2a32a38e-e22a-463d-a1a3-13abf306d1e9" providerId="AD" clId="Web-{17682C35-3571-83B8-6651-4759224A35A7}" dt="2025-03-13T12:54:20.380" v="54"/>
          <ac:spMkLst>
            <pc:docMk/>
            <pc:sldMk cId="790130167" sldId="265"/>
            <ac:spMk id="12" creationId="{37C89E4B-3C9F-44B9-8B86-D9E3D112D8EC}"/>
          </ac:spMkLst>
        </pc:spChg>
        <pc:picChg chg="add del mod ord">
          <ac:chgData name="Struck, Monica C." userId="S::mcstruck@nd.gov::2a32a38e-e22a-463d-a1a3-13abf306d1e9" providerId="AD" clId="Web-{17682C35-3571-83B8-6651-4759224A35A7}" dt="2025-03-13T12:51:59.441" v="22"/>
          <ac:picMkLst>
            <pc:docMk/>
            <pc:sldMk cId="790130167" sldId="265"/>
            <ac:picMk id="4" creationId="{F234B128-09CF-8F02-F94D-15A64088195B}"/>
          </ac:picMkLst>
        </pc:picChg>
        <pc:picChg chg="add mod ord">
          <ac:chgData name="Struck, Monica C." userId="S::mcstruck@nd.gov::2a32a38e-e22a-463d-a1a3-13abf306d1e9" providerId="AD" clId="Web-{17682C35-3571-83B8-6651-4759224A35A7}" dt="2025-03-13T12:54:20.380" v="54"/>
          <ac:picMkLst>
            <pc:docMk/>
            <pc:sldMk cId="790130167" sldId="265"/>
            <ac:picMk id="7" creationId="{621EE45F-1F19-BCDE-DE6E-0620E0DBDC66}"/>
          </ac:picMkLst>
        </pc:picChg>
        <pc:cxnChg chg="add">
          <ac:chgData name="Struck, Monica C." userId="S::mcstruck@nd.gov::2a32a38e-e22a-463d-a1a3-13abf306d1e9" providerId="AD" clId="Web-{17682C35-3571-83B8-6651-4759224A35A7}" dt="2025-03-13T12:54:20.380" v="54"/>
          <ac:cxnSpMkLst>
            <pc:docMk/>
            <pc:sldMk cId="790130167" sldId="265"/>
            <ac:cxnSpMk id="14" creationId="{AA2EAA10-076F-46BD-8F0F-B9A2FB77A85C}"/>
          </ac:cxnSpMkLst>
        </pc:cxnChg>
        <pc:cxnChg chg="add">
          <ac:chgData name="Struck, Monica C." userId="S::mcstruck@nd.gov::2a32a38e-e22a-463d-a1a3-13abf306d1e9" providerId="AD" clId="Web-{17682C35-3571-83B8-6651-4759224A35A7}" dt="2025-03-13T12:54:20.380" v="54"/>
          <ac:cxnSpMkLst>
            <pc:docMk/>
            <pc:sldMk cId="790130167" sldId="265"/>
            <ac:cxnSpMk id="16" creationId="{D891E407-403B-4764-86C9-33A56D3BCAA3}"/>
          </ac:cxnSpMkLst>
        </pc:cxnChg>
      </pc:sldChg>
      <pc:sldChg chg="addSp delSp modSp new mod setBg">
        <pc:chgData name="Struck, Monica C." userId="S::mcstruck@nd.gov::2a32a38e-e22a-463d-a1a3-13abf306d1e9" providerId="AD" clId="Web-{17682C35-3571-83B8-6651-4759224A35A7}" dt="2025-03-13T14:34:31.637" v="581"/>
        <pc:sldMkLst>
          <pc:docMk/>
          <pc:sldMk cId="3382340578" sldId="266"/>
        </pc:sldMkLst>
        <pc:spChg chg="mod">
          <ac:chgData name="Struck, Monica C." userId="S::mcstruck@nd.gov::2a32a38e-e22a-463d-a1a3-13abf306d1e9" providerId="AD" clId="Web-{17682C35-3571-83B8-6651-4759224A35A7}" dt="2025-03-13T14:34:31.637" v="581"/>
          <ac:spMkLst>
            <pc:docMk/>
            <pc:sldMk cId="3382340578" sldId="266"/>
            <ac:spMk id="2" creationId="{A699454D-B3DC-E241-7FF4-5FF2E445F964}"/>
          </ac:spMkLst>
        </pc:spChg>
        <pc:spChg chg="add del mod">
          <ac:chgData name="Struck, Monica C." userId="S::mcstruck@nd.gov::2a32a38e-e22a-463d-a1a3-13abf306d1e9" providerId="AD" clId="Web-{17682C35-3571-83B8-6651-4759224A35A7}" dt="2025-03-13T14:34:31.637" v="581"/>
          <ac:spMkLst>
            <pc:docMk/>
            <pc:sldMk cId="3382340578" sldId="266"/>
            <ac:spMk id="3" creationId="{22A5D7F6-1F1B-6216-2F44-736EB52AAC03}"/>
          </ac:spMkLst>
        </pc:spChg>
        <pc:spChg chg="add del">
          <ac:chgData name="Struck, Monica C." userId="S::mcstruck@nd.gov::2a32a38e-e22a-463d-a1a3-13abf306d1e9" providerId="AD" clId="Web-{17682C35-3571-83B8-6651-4759224A35A7}" dt="2025-03-13T14:34:31.606" v="580"/>
          <ac:spMkLst>
            <pc:docMk/>
            <pc:sldMk cId="3382340578" sldId="266"/>
            <ac:spMk id="9" creationId="{BACC6370-2D7E-4714-9D71-7542949D7D5D}"/>
          </ac:spMkLst>
        </pc:spChg>
        <pc:spChg chg="add del">
          <ac:chgData name="Struck, Monica C." userId="S::mcstruck@nd.gov::2a32a38e-e22a-463d-a1a3-13abf306d1e9" providerId="AD" clId="Web-{17682C35-3571-83B8-6651-4759224A35A7}" dt="2025-03-13T14:34:31.606" v="580"/>
          <ac:spMkLst>
            <pc:docMk/>
            <pc:sldMk cId="3382340578" sldId="266"/>
            <ac:spMk id="11" creationId="{F68B3F68-107C-434F-AA38-110D5EA91B85}"/>
          </ac:spMkLst>
        </pc:spChg>
        <pc:spChg chg="add del">
          <ac:chgData name="Struck, Monica C." userId="S::mcstruck@nd.gov::2a32a38e-e22a-463d-a1a3-13abf306d1e9" providerId="AD" clId="Web-{17682C35-3571-83B8-6651-4759224A35A7}" dt="2025-03-13T14:34:31.606" v="580"/>
          <ac:spMkLst>
            <pc:docMk/>
            <pc:sldMk cId="3382340578" sldId="266"/>
            <ac:spMk id="13" creationId="{AAD0DBB9-1A4B-4391-81D4-CB19F9AB918A}"/>
          </ac:spMkLst>
        </pc:spChg>
        <pc:spChg chg="add del">
          <ac:chgData name="Struck, Monica C." userId="S::mcstruck@nd.gov::2a32a38e-e22a-463d-a1a3-13abf306d1e9" providerId="AD" clId="Web-{17682C35-3571-83B8-6651-4759224A35A7}" dt="2025-03-13T14:34:31.606" v="580"/>
          <ac:spMkLst>
            <pc:docMk/>
            <pc:sldMk cId="3382340578" sldId="266"/>
            <ac:spMk id="15" creationId="{063BBA22-50EA-4C4D-BE05-F1CE4E63AA56}"/>
          </ac:spMkLst>
        </pc:spChg>
        <pc:spChg chg="add">
          <ac:chgData name="Struck, Monica C." userId="S::mcstruck@nd.gov::2a32a38e-e22a-463d-a1a3-13abf306d1e9" providerId="AD" clId="Web-{17682C35-3571-83B8-6651-4759224A35A7}" dt="2025-03-13T14:34:31.637" v="581"/>
          <ac:spMkLst>
            <pc:docMk/>
            <pc:sldMk cId="3382340578" sldId="266"/>
            <ac:spMk id="17" creationId="{BACC6370-2D7E-4714-9D71-7542949D7D5D}"/>
          </ac:spMkLst>
        </pc:spChg>
        <pc:spChg chg="add">
          <ac:chgData name="Struck, Monica C." userId="S::mcstruck@nd.gov::2a32a38e-e22a-463d-a1a3-13abf306d1e9" providerId="AD" clId="Web-{17682C35-3571-83B8-6651-4759224A35A7}" dt="2025-03-13T14:34:31.637" v="581"/>
          <ac:spMkLst>
            <pc:docMk/>
            <pc:sldMk cId="3382340578" sldId="266"/>
            <ac:spMk id="18" creationId="{F68B3F68-107C-434F-AA38-110D5EA91B85}"/>
          </ac:spMkLst>
        </pc:spChg>
        <pc:spChg chg="add">
          <ac:chgData name="Struck, Monica C." userId="S::mcstruck@nd.gov::2a32a38e-e22a-463d-a1a3-13abf306d1e9" providerId="AD" clId="Web-{17682C35-3571-83B8-6651-4759224A35A7}" dt="2025-03-13T14:34:31.637" v="581"/>
          <ac:spMkLst>
            <pc:docMk/>
            <pc:sldMk cId="3382340578" sldId="266"/>
            <ac:spMk id="19" creationId="{AAD0DBB9-1A4B-4391-81D4-CB19F9AB918A}"/>
          </ac:spMkLst>
        </pc:spChg>
        <pc:spChg chg="add">
          <ac:chgData name="Struck, Monica C." userId="S::mcstruck@nd.gov::2a32a38e-e22a-463d-a1a3-13abf306d1e9" providerId="AD" clId="Web-{17682C35-3571-83B8-6651-4759224A35A7}" dt="2025-03-13T14:34:31.637" v="581"/>
          <ac:spMkLst>
            <pc:docMk/>
            <pc:sldMk cId="3382340578" sldId="266"/>
            <ac:spMk id="20" creationId="{063BBA22-50EA-4C4D-BE05-F1CE4E63AA56}"/>
          </ac:spMkLst>
        </pc:spChg>
        <pc:graphicFrameChg chg="add del">
          <ac:chgData name="Struck, Monica C." userId="S::mcstruck@nd.gov::2a32a38e-e22a-463d-a1a3-13abf306d1e9" providerId="AD" clId="Web-{17682C35-3571-83B8-6651-4759224A35A7}" dt="2025-03-13T14:34:31.606" v="580"/>
          <ac:graphicFrameMkLst>
            <pc:docMk/>
            <pc:sldMk cId="3382340578" sldId="266"/>
            <ac:graphicFrameMk id="5" creationId="{DD9AB198-547E-89F1-50E8-1AF8C644BE64}"/>
          </ac:graphicFrameMkLst>
        </pc:graphicFrameChg>
        <pc:graphicFrameChg chg="add">
          <ac:chgData name="Struck, Monica C." userId="S::mcstruck@nd.gov::2a32a38e-e22a-463d-a1a3-13abf306d1e9" providerId="AD" clId="Web-{17682C35-3571-83B8-6651-4759224A35A7}" dt="2025-03-13T14:34:31.637" v="581"/>
          <ac:graphicFrameMkLst>
            <pc:docMk/>
            <pc:sldMk cId="3382340578" sldId="266"/>
            <ac:graphicFrameMk id="21" creationId="{B2E3D435-7F8F-2AF6-A33A-9AE7D2240CE6}"/>
          </ac:graphicFrameMkLst>
        </pc:graphicFrameChg>
      </pc:sldChg>
      <pc:sldChg chg="modSp new">
        <pc:chgData name="Struck, Monica C." userId="S::mcstruck@nd.gov::2a32a38e-e22a-463d-a1a3-13abf306d1e9" providerId="AD" clId="Web-{17682C35-3571-83B8-6651-4759224A35A7}" dt="2025-03-13T12:59:57.305" v="284" actId="20577"/>
        <pc:sldMkLst>
          <pc:docMk/>
          <pc:sldMk cId="3946381064" sldId="267"/>
        </pc:sldMkLst>
        <pc:spChg chg="mod">
          <ac:chgData name="Struck, Monica C." userId="S::mcstruck@nd.gov::2a32a38e-e22a-463d-a1a3-13abf306d1e9" providerId="AD" clId="Web-{17682C35-3571-83B8-6651-4759224A35A7}" dt="2025-03-13T12:58:38.711" v="235" actId="20577"/>
          <ac:spMkLst>
            <pc:docMk/>
            <pc:sldMk cId="3946381064" sldId="267"/>
            <ac:spMk id="2" creationId="{1236AFB9-0990-2E84-ADCB-AEC36FD65119}"/>
          </ac:spMkLst>
        </pc:spChg>
        <pc:spChg chg="mod">
          <ac:chgData name="Struck, Monica C." userId="S::mcstruck@nd.gov::2a32a38e-e22a-463d-a1a3-13abf306d1e9" providerId="AD" clId="Web-{17682C35-3571-83B8-6651-4759224A35A7}" dt="2025-03-13T12:59:57.305" v="284" actId="20577"/>
          <ac:spMkLst>
            <pc:docMk/>
            <pc:sldMk cId="3946381064" sldId="267"/>
            <ac:spMk id="3" creationId="{2ECCC7CE-55B6-74BA-CF6D-E86C0A8069A3}"/>
          </ac:spMkLst>
        </pc:spChg>
      </pc:sldChg>
      <pc:sldChg chg="modSp new">
        <pc:chgData name="Struck, Monica C." userId="S::mcstruck@nd.gov::2a32a38e-e22a-463d-a1a3-13abf306d1e9" providerId="AD" clId="Web-{17682C35-3571-83B8-6651-4759224A35A7}" dt="2025-03-13T13:14:45.735" v="389" actId="20577"/>
        <pc:sldMkLst>
          <pc:docMk/>
          <pc:sldMk cId="3433086462" sldId="268"/>
        </pc:sldMkLst>
        <pc:spChg chg="mod">
          <ac:chgData name="Struck, Monica C." userId="S::mcstruck@nd.gov::2a32a38e-e22a-463d-a1a3-13abf306d1e9" providerId="AD" clId="Web-{17682C35-3571-83B8-6651-4759224A35A7}" dt="2025-03-13T13:10:04.748" v="287" actId="20577"/>
          <ac:spMkLst>
            <pc:docMk/>
            <pc:sldMk cId="3433086462" sldId="268"/>
            <ac:spMk id="2" creationId="{1FCF72C6-60BB-57C2-318E-87AF85D56112}"/>
          </ac:spMkLst>
        </pc:spChg>
        <pc:spChg chg="mod">
          <ac:chgData name="Struck, Monica C." userId="S::mcstruck@nd.gov::2a32a38e-e22a-463d-a1a3-13abf306d1e9" providerId="AD" clId="Web-{17682C35-3571-83B8-6651-4759224A35A7}" dt="2025-03-13T13:14:45.735" v="389" actId="20577"/>
          <ac:spMkLst>
            <pc:docMk/>
            <pc:sldMk cId="3433086462" sldId="268"/>
            <ac:spMk id="3" creationId="{F8093A69-B5E3-72AA-16B0-4D27B49968F0}"/>
          </ac:spMkLst>
        </pc:spChg>
      </pc:sldChg>
      <pc:sldChg chg="addSp delSp modSp new mod ord setBg">
        <pc:chgData name="Struck, Monica C." userId="S::mcstruck@nd.gov::2a32a38e-e22a-463d-a1a3-13abf306d1e9" providerId="AD" clId="Web-{17682C35-3571-83B8-6651-4759224A35A7}" dt="2025-03-13T14:03:11.823" v="426"/>
        <pc:sldMkLst>
          <pc:docMk/>
          <pc:sldMk cId="2197738364" sldId="269"/>
        </pc:sldMkLst>
        <pc:spChg chg="mod">
          <ac:chgData name="Struck, Monica C." userId="S::mcstruck@nd.gov::2a32a38e-e22a-463d-a1a3-13abf306d1e9" providerId="AD" clId="Web-{17682C35-3571-83B8-6651-4759224A35A7}" dt="2025-03-13T13:21:28.739" v="410"/>
          <ac:spMkLst>
            <pc:docMk/>
            <pc:sldMk cId="2197738364" sldId="269"/>
            <ac:spMk id="2" creationId="{1473B017-FC59-0FE7-361B-2DDC9D1CD765}"/>
          </ac:spMkLst>
        </pc:spChg>
        <pc:spChg chg="del">
          <ac:chgData name="Struck, Monica C." userId="S::mcstruck@nd.gov::2a32a38e-e22a-463d-a1a3-13abf306d1e9" providerId="AD" clId="Web-{17682C35-3571-83B8-6651-4759224A35A7}" dt="2025-03-13T13:20:20.363" v="396"/>
          <ac:spMkLst>
            <pc:docMk/>
            <pc:sldMk cId="2197738364" sldId="269"/>
            <ac:spMk id="3" creationId="{150DF81A-485C-B836-42A4-6E8A319C4F5C}"/>
          </ac:spMkLst>
        </pc:spChg>
        <pc:spChg chg="add del mod">
          <ac:chgData name="Struck, Monica C." userId="S::mcstruck@nd.gov::2a32a38e-e22a-463d-a1a3-13abf306d1e9" providerId="AD" clId="Web-{17682C35-3571-83B8-6651-4759224A35A7}" dt="2025-03-13T13:20:30.644" v="400"/>
          <ac:spMkLst>
            <pc:docMk/>
            <pc:sldMk cId="2197738364" sldId="269"/>
            <ac:spMk id="5" creationId="{1D702C2A-8878-EF62-BC19-7819ED62179E}"/>
          </ac:spMkLst>
        </pc:spChg>
        <pc:spChg chg="add del mod">
          <ac:chgData name="Struck, Monica C." userId="S::mcstruck@nd.gov::2a32a38e-e22a-463d-a1a3-13abf306d1e9" providerId="AD" clId="Web-{17682C35-3571-83B8-6651-4759224A35A7}" dt="2025-03-13T13:20:54.722" v="402"/>
          <ac:spMkLst>
            <pc:docMk/>
            <pc:sldMk cId="2197738364" sldId="269"/>
            <ac:spMk id="8" creationId="{96AC506C-C4C5-B44A-8661-9C37611C669A}"/>
          </ac:spMkLst>
        </pc:spChg>
        <pc:spChg chg="add del mod">
          <ac:chgData name="Struck, Monica C." userId="S::mcstruck@nd.gov::2a32a38e-e22a-463d-a1a3-13abf306d1e9" providerId="AD" clId="Web-{17682C35-3571-83B8-6651-4759224A35A7}" dt="2025-03-13T13:21:28.739" v="410"/>
          <ac:spMkLst>
            <pc:docMk/>
            <pc:sldMk cId="2197738364" sldId="269"/>
            <ac:spMk id="10" creationId="{FED66F0D-2272-C600-DFA4-16172DC09940}"/>
          </ac:spMkLst>
        </pc:spChg>
        <pc:spChg chg="add mod">
          <ac:chgData name="Struck, Monica C." userId="S::mcstruck@nd.gov::2a32a38e-e22a-463d-a1a3-13abf306d1e9" providerId="AD" clId="Web-{17682C35-3571-83B8-6651-4759224A35A7}" dt="2025-03-13T13:22:15.724" v="412" actId="20577"/>
          <ac:spMkLst>
            <pc:docMk/>
            <pc:sldMk cId="2197738364" sldId="269"/>
            <ac:spMk id="14" creationId="{93DD566C-46BB-4D0E-B9E5-C182347B045C}"/>
          </ac:spMkLst>
        </pc:spChg>
        <pc:spChg chg="add">
          <ac:chgData name="Struck, Monica C." userId="S::mcstruck@nd.gov::2a32a38e-e22a-463d-a1a3-13abf306d1e9" providerId="AD" clId="Web-{17682C35-3571-83B8-6651-4759224A35A7}" dt="2025-03-13T13:21:28.739" v="410"/>
          <ac:spMkLst>
            <pc:docMk/>
            <pc:sldMk cId="2197738364" sldId="269"/>
            <ac:spMk id="17" creationId="{F8446B12-7391-4711-8B31-112A0B896C76}"/>
          </ac:spMkLst>
        </pc:spChg>
        <pc:grpChg chg="add">
          <ac:chgData name="Struck, Monica C." userId="S::mcstruck@nd.gov::2a32a38e-e22a-463d-a1a3-13abf306d1e9" providerId="AD" clId="Web-{17682C35-3571-83B8-6651-4759224A35A7}" dt="2025-03-13T13:21:28.739" v="410"/>
          <ac:grpSpMkLst>
            <pc:docMk/>
            <pc:sldMk cId="2197738364" sldId="269"/>
            <ac:grpSpMk id="19" creationId="{AC0B7807-0C83-4963-821A-69B172722E49}"/>
          </ac:grpSpMkLst>
        </pc:grpChg>
        <pc:picChg chg="add del mod ord">
          <ac:chgData name="Struck, Monica C." userId="S::mcstruck@nd.gov::2a32a38e-e22a-463d-a1a3-13abf306d1e9" providerId="AD" clId="Web-{17682C35-3571-83B8-6651-4759224A35A7}" dt="2025-03-13T13:20:30.660" v="401"/>
          <ac:picMkLst>
            <pc:docMk/>
            <pc:sldMk cId="2197738364" sldId="269"/>
            <ac:picMk id="4" creationId="{C8BF1E7A-2B1B-067E-0200-488BAE8986A0}"/>
          </ac:picMkLst>
        </pc:picChg>
        <pc:picChg chg="add mod ord">
          <ac:chgData name="Struck, Monica C." userId="S::mcstruck@nd.gov::2a32a38e-e22a-463d-a1a3-13abf306d1e9" providerId="AD" clId="Web-{17682C35-3571-83B8-6651-4759224A35A7}" dt="2025-03-13T13:21:28.739" v="410"/>
          <ac:picMkLst>
            <pc:docMk/>
            <pc:sldMk cId="2197738364" sldId="269"/>
            <ac:picMk id="9" creationId="{734D4563-DAC6-F671-79B1-93956DE61CC1}"/>
          </ac:picMkLst>
        </pc:picChg>
      </pc:sldChg>
      <pc:sldChg chg="addSp delSp modSp new mod ord setBg">
        <pc:chgData name="Struck, Monica C." userId="S::mcstruck@nd.gov::2a32a38e-e22a-463d-a1a3-13abf306d1e9" providerId="AD" clId="Web-{17682C35-3571-83B8-6651-4759224A35A7}" dt="2025-03-13T14:20:12.207" v="456" actId="20577"/>
        <pc:sldMkLst>
          <pc:docMk/>
          <pc:sldMk cId="2457475728" sldId="270"/>
        </pc:sldMkLst>
        <pc:spChg chg="mod ord">
          <ac:chgData name="Struck, Monica C." userId="S::mcstruck@nd.gov::2a32a38e-e22a-463d-a1a3-13abf306d1e9" providerId="AD" clId="Web-{17682C35-3571-83B8-6651-4759224A35A7}" dt="2025-03-13T14:19:09.613" v="447"/>
          <ac:spMkLst>
            <pc:docMk/>
            <pc:sldMk cId="2457475728" sldId="270"/>
            <ac:spMk id="2" creationId="{E45D151A-0D19-0F91-4743-02673DDA5964}"/>
          </ac:spMkLst>
        </pc:spChg>
        <pc:spChg chg="del">
          <ac:chgData name="Struck, Monica C." userId="S::mcstruck@nd.gov::2a32a38e-e22a-463d-a1a3-13abf306d1e9" providerId="AD" clId="Web-{17682C35-3571-83B8-6651-4759224A35A7}" dt="2025-03-13T14:17:59.550" v="435"/>
          <ac:spMkLst>
            <pc:docMk/>
            <pc:sldMk cId="2457475728" sldId="270"/>
            <ac:spMk id="3" creationId="{7BA4E471-C684-2050-5D9B-EB74359D83AB}"/>
          </ac:spMkLst>
        </pc:spChg>
        <pc:spChg chg="add del mod">
          <ac:chgData name="Struck, Monica C." userId="S::mcstruck@nd.gov::2a32a38e-e22a-463d-a1a3-13abf306d1e9" providerId="AD" clId="Web-{17682C35-3571-83B8-6651-4759224A35A7}" dt="2025-03-13T14:19:00.144" v="445"/>
          <ac:spMkLst>
            <pc:docMk/>
            <pc:sldMk cId="2457475728" sldId="270"/>
            <ac:spMk id="6" creationId="{9EF6FB4C-5586-D599-E29D-945A274E9621}"/>
          </ac:spMkLst>
        </pc:spChg>
        <pc:spChg chg="add">
          <ac:chgData name="Struck, Monica C." userId="S::mcstruck@nd.gov::2a32a38e-e22a-463d-a1a3-13abf306d1e9" providerId="AD" clId="Web-{17682C35-3571-83B8-6651-4759224A35A7}" dt="2025-03-13T14:19:09.613" v="447"/>
          <ac:spMkLst>
            <pc:docMk/>
            <pc:sldMk cId="2457475728" sldId="270"/>
            <ac:spMk id="8" creationId="{8791A307-8B6A-B373-706D-8048B6CB26A6}"/>
          </ac:spMkLst>
        </pc:spChg>
        <pc:spChg chg="add mod">
          <ac:chgData name="Struck, Monica C." userId="S::mcstruck@nd.gov::2a32a38e-e22a-463d-a1a3-13abf306d1e9" providerId="AD" clId="Web-{17682C35-3571-83B8-6651-4759224A35A7}" dt="2025-03-13T14:20:12.207" v="456" actId="20577"/>
          <ac:spMkLst>
            <pc:docMk/>
            <pc:sldMk cId="2457475728" sldId="270"/>
            <ac:spMk id="10" creationId="{9EF6FB4C-5586-D599-E29D-945A274E9621}"/>
          </ac:spMkLst>
        </pc:spChg>
        <pc:spChg chg="add">
          <ac:chgData name="Struck, Monica C." userId="S::mcstruck@nd.gov::2a32a38e-e22a-463d-a1a3-13abf306d1e9" providerId="AD" clId="Web-{17682C35-3571-83B8-6651-4759224A35A7}" dt="2025-03-13T14:19:09.613" v="447"/>
          <ac:spMkLst>
            <pc:docMk/>
            <pc:sldMk cId="2457475728" sldId="270"/>
            <ac:spMk id="11" creationId="{04812C46-200A-4DEB-A05E-3ED6C68C2387}"/>
          </ac:spMkLst>
        </pc:spChg>
        <pc:spChg chg="add">
          <ac:chgData name="Struck, Monica C." userId="S::mcstruck@nd.gov::2a32a38e-e22a-463d-a1a3-13abf306d1e9" providerId="AD" clId="Web-{17682C35-3571-83B8-6651-4759224A35A7}" dt="2025-03-13T14:19:09.613" v="447"/>
          <ac:spMkLst>
            <pc:docMk/>
            <pc:sldMk cId="2457475728" sldId="270"/>
            <ac:spMk id="13" creationId="{D1EA859B-E555-4109-94F3-6700E046E008}"/>
          </ac:spMkLst>
        </pc:spChg>
        <pc:picChg chg="add mod ord">
          <ac:chgData name="Struck, Monica C." userId="S::mcstruck@nd.gov::2a32a38e-e22a-463d-a1a3-13abf306d1e9" providerId="AD" clId="Web-{17682C35-3571-83B8-6651-4759224A35A7}" dt="2025-03-13T14:19:09.613" v="447"/>
          <ac:picMkLst>
            <pc:docMk/>
            <pc:sldMk cId="2457475728" sldId="270"/>
            <ac:picMk id="4" creationId="{B06A924B-ABFE-1CDE-12EF-A3D6E095CA15}"/>
          </ac:picMkLst>
        </pc:picChg>
        <pc:picChg chg="add del mod">
          <ac:chgData name="Struck, Monica C." userId="S::mcstruck@nd.gov::2a32a38e-e22a-463d-a1a3-13abf306d1e9" providerId="AD" clId="Web-{17682C35-3571-83B8-6651-4759224A35A7}" dt="2025-03-13T14:19:00.144" v="446"/>
          <ac:picMkLst>
            <pc:docMk/>
            <pc:sldMk cId="2457475728" sldId="270"/>
            <ac:picMk id="5" creationId="{5B9367D8-DBCD-1332-9AEF-2605B7A4AD9A}"/>
          </ac:picMkLst>
        </pc:picChg>
        <pc:picChg chg="add mod">
          <ac:chgData name="Struck, Monica C." userId="S::mcstruck@nd.gov::2a32a38e-e22a-463d-a1a3-13abf306d1e9" providerId="AD" clId="Web-{17682C35-3571-83B8-6651-4759224A35A7}" dt="2025-03-13T14:20:02.957" v="453" actId="1076"/>
          <ac:picMkLst>
            <pc:docMk/>
            <pc:sldMk cId="2457475728" sldId="270"/>
            <ac:picMk id="9" creationId="{5B9367D8-DBCD-1332-9AEF-2605B7A4AD9A}"/>
          </ac:picMkLst>
        </pc:picChg>
      </pc:sldChg>
    </pc:docChg>
  </pc:docChgLst>
  <pc:docChgLst>
    <pc:chgData name="Cline, Kathy" userId="S::kjcline@nd.gov::5dac7fd1-350b-49ac-b4f2-b1e99888a5df" providerId="AD" clId="Web-{9974C833-185D-44F1-8D44-4B4EE698F3A7}"/>
    <pc:docChg chg="modSld">
      <pc:chgData name="Cline, Kathy" userId="S::kjcline@nd.gov::5dac7fd1-350b-49ac-b4f2-b1e99888a5df" providerId="AD" clId="Web-{9974C833-185D-44F1-8D44-4B4EE698F3A7}" dt="2025-03-14T19:56:33.917" v="50" actId="20577"/>
      <pc:docMkLst>
        <pc:docMk/>
      </pc:docMkLst>
      <pc:sldChg chg="addSp delSp modSp">
        <pc:chgData name="Cline, Kathy" userId="S::kjcline@nd.gov::5dac7fd1-350b-49ac-b4f2-b1e99888a5df" providerId="AD" clId="Web-{9974C833-185D-44F1-8D44-4B4EE698F3A7}" dt="2025-03-14T19:53:18.381" v="27" actId="1076"/>
        <pc:sldMkLst>
          <pc:docMk/>
          <pc:sldMk cId="1353063444" sldId="258"/>
        </pc:sldMkLst>
        <pc:spChg chg="mod">
          <ac:chgData name="Cline, Kathy" userId="S::kjcline@nd.gov::5dac7fd1-350b-49ac-b4f2-b1e99888a5df" providerId="AD" clId="Web-{9974C833-185D-44F1-8D44-4B4EE698F3A7}" dt="2025-03-14T19:52:14.145" v="11" actId="1076"/>
          <ac:spMkLst>
            <pc:docMk/>
            <pc:sldMk cId="1353063444" sldId="258"/>
            <ac:spMk id="3" creationId="{FAB22CAE-85DC-B563-1B1A-EEF050ABB2E9}"/>
          </ac:spMkLst>
        </pc:spChg>
        <pc:spChg chg="add del">
          <ac:chgData name="Cline, Kathy" userId="S::kjcline@nd.gov::5dac7fd1-350b-49ac-b4f2-b1e99888a5df" providerId="AD" clId="Web-{9974C833-185D-44F1-8D44-4B4EE698F3A7}" dt="2025-03-14T19:52:12.082" v="10"/>
          <ac:spMkLst>
            <pc:docMk/>
            <pc:sldMk cId="1353063444" sldId="258"/>
            <ac:spMk id="7" creationId="{54ED5D4F-DFE2-8448-CD83-928803A81455}"/>
          </ac:spMkLst>
        </pc:spChg>
        <pc:spChg chg="add mod">
          <ac:chgData name="Cline, Kathy" userId="S::kjcline@nd.gov::5dac7fd1-350b-49ac-b4f2-b1e99888a5df" providerId="AD" clId="Web-{9974C833-185D-44F1-8D44-4B4EE698F3A7}" dt="2025-03-14T19:52:17.473" v="13"/>
          <ac:spMkLst>
            <pc:docMk/>
            <pc:sldMk cId="1353063444" sldId="258"/>
            <ac:spMk id="8" creationId="{89C4111D-603F-2670-D9CA-9A033400789E}"/>
          </ac:spMkLst>
        </pc:spChg>
        <pc:spChg chg="add mod">
          <ac:chgData name="Cline, Kathy" userId="S::kjcline@nd.gov::5dac7fd1-350b-49ac-b4f2-b1e99888a5df" providerId="AD" clId="Web-{9974C833-185D-44F1-8D44-4B4EE698F3A7}" dt="2025-03-14T19:53:18.381" v="27" actId="1076"/>
          <ac:spMkLst>
            <pc:docMk/>
            <pc:sldMk cId="1353063444" sldId="258"/>
            <ac:spMk id="9" creationId="{8A8AB123-E89C-72BB-F73D-B4D412F1A9D2}"/>
          </ac:spMkLst>
        </pc:spChg>
        <pc:picChg chg="add mod">
          <ac:chgData name="Cline, Kathy" userId="S::kjcline@nd.gov::5dac7fd1-350b-49ac-b4f2-b1e99888a5df" providerId="AD" clId="Web-{9974C833-185D-44F1-8D44-4B4EE698F3A7}" dt="2025-03-14T19:53:09.193" v="26" actId="1076"/>
          <ac:picMkLst>
            <pc:docMk/>
            <pc:sldMk cId="1353063444" sldId="258"/>
            <ac:picMk id="5" creationId="{310F22ED-D918-09E9-9EDC-A07E11730DC3}"/>
          </ac:picMkLst>
        </pc:picChg>
        <pc:picChg chg="add del mod">
          <ac:chgData name="Cline, Kathy" userId="S::kjcline@nd.gov::5dac7fd1-350b-49ac-b4f2-b1e99888a5df" providerId="AD" clId="Web-{9974C833-185D-44F1-8D44-4B4EE698F3A7}" dt="2025-03-14T19:51:41.785" v="5"/>
          <ac:picMkLst>
            <pc:docMk/>
            <pc:sldMk cId="1353063444" sldId="258"/>
            <ac:picMk id="6" creationId="{F212C449-0377-DD15-BE04-914F96AA68D2}"/>
          </ac:picMkLst>
        </pc:picChg>
      </pc:sldChg>
      <pc:sldChg chg="addSp delSp modSp modNotes">
        <pc:chgData name="Cline, Kathy" userId="S::kjcline@nd.gov::5dac7fd1-350b-49ac-b4f2-b1e99888a5df" providerId="AD" clId="Web-{9974C833-185D-44F1-8D44-4B4EE698F3A7}" dt="2025-03-14T19:56:33.917" v="50" actId="20577"/>
        <pc:sldMkLst>
          <pc:docMk/>
          <pc:sldMk cId="213227238" sldId="260"/>
        </pc:sldMkLst>
        <pc:spChg chg="mod">
          <ac:chgData name="Cline, Kathy" userId="S::kjcline@nd.gov::5dac7fd1-350b-49ac-b4f2-b1e99888a5df" providerId="AD" clId="Web-{9974C833-185D-44F1-8D44-4B4EE698F3A7}" dt="2025-03-14T19:55:35.837" v="43" actId="20577"/>
          <ac:spMkLst>
            <pc:docMk/>
            <pc:sldMk cId="213227238" sldId="260"/>
            <ac:spMk id="2" creationId="{C4249FD7-121A-B4EA-3CB6-33BC94B05D7F}"/>
          </ac:spMkLst>
        </pc:spChg>
        <pc:spChg chg="mod">
          <ac:chgData name="Cline, Kathy" userId="S::kjcline@nd.gov::5dac7fd1-350b-49ac-b4f2-b1e99888a5df" providerId="AD" clId="Web-{9974C833-185D-44F1-8D44-4B4EE698F3A7}" dt="2025-03-14T19:56:33.917" v="50" actId="20577"/>
          <ac:spMkLst>
            <pc:docMk/>
            <pc:sldMk cId="213227238" sldId="260"/>
            <ac:spMk id="3" creationId="{3AF6765A-86E6-2190-6971-88405B71E1F5}"/>
          </ac:spMkLst>
        </pc:spChg>
        <pc:spChg chg="del">
          <ac:chgData name="Cline, Kathy" userId="S::kjcline@nd.gov::5dac7fd1-350b-49ac-b4f2-b1e99888a5df" providerId="AD" clId="Web-{9974C833-185D-44F1-8D44-4B4EE698F3A7}" dt="2025-03-14T19:54:08.179" v="28"/>
          <ac:spMkLst>
            <pc:docMk/>
            <pc:sldMk cId="213227238" sldId="260"/>
            <ac:spMk id="120" creationId="{23E547B5-89CF-4EC0-96DE-25771AED0799}"/>
          </ac:spMkLst>
        </pc:spChg>
        <pc:spChg chg="del">
          <ac:chgData name="Cline, Kathy" userId="S::kjcline@nd.gov::5dac7fd1-350b-49ac-b4f2-b1e99888a5df" providerId="AD" clId="Web-{9974C833-185D-44F1-8D44-4B4EE698F3A7}" dt="2025-03-14T19:54:08.179" v="28"/>
          <ac:spMkLst>
            <pc:docMk/>
            <pc:sldMk cId="213227238" sldId="260"/>
            <ac:spMk id="121" creationId="{3F0B8CEB-8279-4E5E-A0CE-1FC9F71736F2}"/>
          </ac:spMkLst>
        </pc:spChg>
        <pc:spChg chg="add del">
          <ac:chgData name="Cline, Kathy" userId="S::kjcline@nd.gov::5dac7fd1-350b-49ac-b4f2-b1e99888a5df" providerId="AD" clId="Web-{9974C833-185D-44F1-8D44-4B4EE698F3A7}" dt="2025-03-14T19:55:21.243" v="36"/>
          <ac:spMkLst>
            <pc:docMk/>
            <pc:sldMk cId="213227238" sldId="260"/>
            <ac:spMk id="126" creationId="{F13C74B1-5B17-4795-BED0-7140497B445A}"/>
          </ac:spMkLst>
        </pc:spChg>
        <pc:spChg chg="add del">
          <ac:chgData name="Cline, Kathy" userId="S::kjcline@nd.gov::5dac7fd1-350b-49ac-b4f2-b1e99888a5df" providerId="AD" clId="Web-{9974C833-185D-44F1-8D44-4B4EE698F3A7}" dt="2025-03-14T19:55:21.243" v="36"/>
          <ac:spMkLst>
            <pc:docMk/>
            <pc:sldMk cId="213227238" sldId="260"/>
            <ac:spMk id="128" creationId="{D4974D33-8DC5-464E-8C6D-BE58F0669C17}"/>
          </ac:spMkLst>
        </pc:spChg>
        <pc:spChg chg="add del">
          <ac:chgData name="Cline, Kathy" userId="S::kjcline@nd.gov::5dac7fd1-350b-49ac-b4f2-b1e99888a5df" providerId="AD" clId="Web-{9974C833-185D-44F1-8D44-4B4EE698F3A7}" dt="2025-03-14T19:55:11.540" v="33"/>
          <ac:spMkLst>
            <pc:docMk/>
            <pc:sldMk cId="213227238" sldId="260"/>
            <ac:spMk id="133" creationId="{E8A8EAB8-D2FF-444D-B34B-7D32F106AD0E}"/>
          </ac:spMkLst>
        </pc:spChg>
        <pc:spChg chg="add del">
          <ac:chgData name="Cline, Kathy" userId="S::kjcline@nd.gov::5dac7fd1-350b-49ac-b4f2-b1e99888a5df" providerId="AD" clId="Web-{9974C833-185D-44F1-8D44-4B4EE698F3A7}" dt="2025-03-14T19:55:21.228" v="35"/>
          <ac:spMkLst>
            <pc:docMk/>
            <pc:sldMk cId="213227238" sldId="260"/>
            <ac:spMk id="139" creationId="{E8A8EAB8-D2FF-444D-B34B-7D32F106AD0E}"/>
          </ac:spMkLst>
        </pc:spChg>
        <pc:spChg chg="add">
          <ac:chgData name="Cline, Kathy" userId="S::kjcline@nd.gov::5dac7fd1-350b-49ac-b4f2-b1e99888a5df" providerId="AD" clId="Web-{9974C833-185D-44F1-8D44-4B4EE698F3A7}" dt="2025-03-14T19:55:21.243" v="36"/>
          <ac:spMkLst>
            <pc:docMk/>
            <pc:sldMk cId="213227238" sldId="260"/>
            <ac:spMk id="143" creationId="{FCCDD320-F060-4CF7-AE20-8592F7C9571D}"/>
          </ac:spMkLst>
        </pc:spChg>
        <pc:spChg chg="add">
          <ac:chgData name="Cline, Kathy" userId="S::kjcline@nd.gov::5dac7fd1-350b-49ac-b4f2-b1e99888a5df" providerId="AD" clId="Web-{9974C833-185D-44F1-8D44-4B4EE698F3A7}" dt="2025-03-14T19:55:21.243" v="36"/>
          <ac:spMkLst>
            <pc:docMk/>
            <pc:sldMk cId="213227238" sldId="260"/>
            <ac:spMk id="144" creationId="{4B49AD00-D954-4DA1-88A1-FFCD8F596D2D}"/>
          </ac:spMkLst>
        </pc:spChg>
        <pc:picChg chg="mod ord">
          <ac:chgData name="Cline, Kathy" userId="S::kjcline@nd.gov::5dac7fd1-350b-49ac-b4f2-b1e99888a5df" providerId="AD" clId="Web-{9974C833-185D-44F1-8D44-4B4EE698F3A7}" dt="2025-03-14T19:55:21.243" v="36"/>
          <ac:picMkLst>
            <pc:docMk/>
            <pc:sldMk cId="213227238" sldId="260"/>
            <ac:picMk id="5" creationId="{EA493C15-777B-A169-B98E-23A66EC619AC}"/>
          </ac:picMkLst>
        </pc:picChg>
        <pc:cxnChg chg="add del">
          <ac:chgData name="Cline, Kathy" userId="S::kjcline@nd.gov::5dac7fd1-350b-49ac-b4f2-b1e99888a5df" providerId="AD" clId="Web-{9974C833-185D-44F1-8D44-4B4EE698F3A7}" dt="2025-03-14T19:55:11.540" v="33"/>
          <ac:cxnSpMkLst>
            <pc:docMk/>
            <pc:sldMk cId="213227238" sldId="260"/>
            <ac:cxnSpMk id="135" creationId="{EEA38897-7BA3-4408-8083-3235339C4A60}"/>
          </ac:cxnSpMkLst>
        </pc:cxnChg>
        <pc:cxnChg chg="add del">
          <ac:chgData name="Cline, Kathy" userId="S::kjcline@nd.gov::5dac7fd1-350b-49ac-b4f2-b1e99888a5df" providerId="AD" clId="Web-{9974C833-185D-44F1-8D44-4B4EE698F3A7}" dt="2025-03-14T19:55:11.540" v="33"/>
          <ac:cxnSpMkLst>
            <pc:docMk/>
            <pc:sldMk cId="213227238" sldId="260"/>
            <ac:cxnSpMk id="137" creationId="{F11AD06B-AB20-4097-8606-5DA00DBACE88}"/>
          </ac:cxnSpMkLst>
        </pc:cxnChg>
        <pc:cxnChg chg="add del">
          <ac:chgData name="Cline, Kathy" userId="S::kjcline@nd.gov::5dac7fd1-350b-49ac-b4f2-b1e99888a5df" providerId="AD" clId="Web-{9974C833-185D-44F1-8D44-4B4EE698F3A7}" dt="2025-03-14T19:55:21.228" v="35"/>
          <ac:cxnSpMkLst>
            <pc:docMk/>
            <pc:sldMk cId="213227238" sldId="260"/>
            <ac:cxnSpMk id="140" creationId="{EEA38897-7BA3-4408-8083-3235339C4A60}"/>
          </ac:cxnSpMkLst>
        </pc:cxnChg>
        <pc:cxnChg chg="add del">
          <ac:chgData name="Cline, Kathy" userId="S::kjcline@nd.gov::5dac7fd1-350b-49ac-b4f2-b1e99888a5df" providerId="AD" clId="Web-{9974C833-185D-44F1-8D44-4B4EE698F3A7}" dt="2025-03-14T19:55:21.228" v="35"/>
          <ac:cxnSpMkLst>
            <pc:docMk/>
            <pc:sldMk cId="213227238" sldId="260"/>
            <ac:cxnSpMk id="141" creationId="{F11AD06B-AB20-4097-8606-5DA00DBACE88}"/>
          </ac:cxnSpMkLst>
        </pc:cxn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sv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svg"/><Relationship Id="rId1" Type="http://schemas.openxmlformats.org/officeDocument/2006/relationships/image" Target="../media/image15.png"/><Relationship Id="rId4" Type="http://schemas.openxmlformats.org/officeDocument/2006/relationships/image" Target="../media/image1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2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/>
    </dgm:fillClrLst>
    <dgm:linClrLst meth="repeat">
      <a:schemeClr val="lt2">
        <a:alpha val="0"/>
      </a:schemeClr>
    </dgm:linClrLst>
    <dgm:effectClrLst/>
    <dgm:txLinClrLst/>
    <dgm:txFillClrLst/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B7912C7-8432-4845-B0F8-E0EF6C8AF596}" type="doc">
      <dgm:prSet loTypeId="urn:microsoft.com/office/officeart/2018/5/layout/IconCircleLabelList" loCatId="icon" qsTypeId="urn:microsoft.com/office/officeart/2005/8/quickstyle/simple1" qsCatId="simple" csTypeId="urn:microsoft.com/office/officeart/2018/5/colors/Iconchunking_neutralicon_accent0_3" csCatId="mainScheme" phldr="1"/>
      <dgm:spPr/>
      <dgm:t>
        <a:bodyPr/>
        <a:lstStyle/>
        <a:p>
          <a:endParaRPr lang="en-US"/>
        </a:p>
      </dgm:t>
    </dgm:pt>
    <dgm:pt modelId="{31B8F1F4-1619-4CC8-87DF-EA2B426FFC58}">
      <dgm:prSet/>
      <dgm:spPr/>
      <dgm:t>
        <a:bodyPr/>
        <a:lstStyle/>
        <a:p>
          <a:pPr>
            <a:defRPr cap="all"/>
          </a:pPr>
          <a:r>
            <a:rPr lang="en-US"/>
            <a:t>Personal email</a:t>
          </a:r>
        </a:p>
      </dgm:t>
    </dgm:pt>
    <dgm:pt modelId="{EBD3AAF1-9230-4F37-9E39-EABDC99A9019}" type="parTrans" cxnId="{FB806A34-A021-4F97-8601-D580570C7969}">
      <dgm:prSet/>
      <dgm:spPr/>
      <dgm:t>
        <a:bodyPr/>
        <a:lstStyle/>
        <a:p>
          <a:endParaRPr lang="en-US"/>
        </a:p>
      </dgm:t>
    </dgm:pt>
    <dgm:pt modelId="{527E978A-9F5A-4343-B826-12C6C9A6B023}" type="sibTrans" cxnId="{FB806A34-A021-4F97-8601-D580570C7969}">
      <dgm:prSet/>
      <dgm:spPr/>
      <dgm:t>
        <a:bodyPr/>
        <a:lstStyle/>
        <a:p>
          <a:endParaRPr lang="en-US"/>
        </a:p>
      </dgm:t>
    </dgm:pt>
    <dgm:pt modelId="{4F0BB02B-588C-411D-8F4B-920AAAB5F184}">
      <dgm:prSet/>
      <dgm:spPr/>
      <dgm:t>
        <a:bodyPr/>
        <a:lstStyle/>
        <a:p>
          <a:pPr>
            <a:defRPr cap="all"/>
          </a:pPr>
          <a:r>
            <a:rPr lang="en-US"/>
            <a:t>Library Development email</a:t>
          </a:r>
        </a:p>
      </dgm:t>
    </dgm:pt>
    <dgm:pt modelId="{E41926D2-3FF0-4F88-8B73-6974ACE46329}" type="parTrans" cxnId="{172ABB23-DE44-438C-8296-895F5C25653B}">
      <dgm:prSet/>
      <dgm:spPr/>
      <dgm:t>
        <a:bodyPr/>
        <a:lstStyle/>
        <a:p>
          <a:endParaRPr lang="en-US"/>
        </a:p>
      </dgm:t>
    </dgm:pt>
    <dgm:pt modelId="{46F30BE0-38E5-4255-BCE1-5531C2FD9877}" type="sibTrans" cxnId="{172ABB23-DE44-438C-8296-895F5C25653B}">
      <dgm:prSet/>
      <dgm:spPr/>
      <dgm:t>
        <a:bodyPr/>
        <a:lstStyle/>
        <a:p>
          <a:endParaRPr lang="en-US"/>
        </a:p>
      </dgm:t>
    </dgm:pt>
    <dgm:pt modelId="{CF3BBF99-E436-49A7-AB23-922D0255D900}">
      <dgm:prSet/>
      <dgm:spPr/>
      <dgm:t>
        <a:bodyPr/>
        <a:lstStyle/>
        <a:p>
          <a:pPr>
            <a:defRPr cap="all"/>
          </a:pPr>
          <a:r>
            <a:rPr lang="en-US"/>
            <a:t>Phone call</a:t>
          </a:r>
        </a:p>
      </dgm:t>
    </dgm:pt>
    <dgm:pt modelId="{43573171-4DA2-4158-9C5E-58515DAFCB44}" type="parTrans" cxnId="{9755F7EB-A473-4713-B0AF-7636B757E8C8}">
      <dgm:prSet/>
      <dgm:spPr/>
      <dgm:t>
        <a:bodyPr/>
        <a:lstStyle/>
        <a:p>
          <a:endParaRPr lang="en-US"/>
        </a:p>
      </dgm:t>
    </dgm:pt>
    <dgm:pt modelId="{DE277E65-9927-4249-8C56-C6BDF84A00E9}" type="sibTrans" cxnId="{9755F7EB-A473-4713-B0AF-7636B757E8C8}">
      <dgm:prSet/>
      <dgm:spPr/>
      <dgm:t>
        <a:bodyPr/>
        <a:lstStyle/>
        <a:p>
          <a:endParaRPr lang="en-US"/>
        </a:p>
      </dgm:t>
    </dgm:pt>
    <dgm:pt modelId="{E66967AA-28D7-411B-AF53-EB2BA896B335}">
      <dgm:prSet/>
      <dgm:spPr/>
      <dgm:t>
        <a:bodyPr/>
        <a:lstStyle/>
        <a:p>
          <a:pPr>
            <a:defRPr cap="all"/>
          </a:pPr>
          <a:r>
            <a:rPr lang="en-US"/>
            <a:t>Teams Meeting</a:t>
          </a:r>
        </a:p>
      </dgm:t>
    </dgm:pt>
    <dgm:pt modelId="{E1E3B18A-29E3-4032-9AFF-948FA4C1077C}" type="parTrans" cxnId="{753F075D-630E-42E6-A3DC-83176178EF2D}">
      <dgm:prSet/>
      <dgm:spPr/>
      <dgm:t>
        <a:bodyPr/>
        <a:lstStyle/>
        <a:p>
          <a:endParaRPr lang="en-US"/>
        </a:p>
      </dgm:t>
    </dgm:pt>
    <dgm:pt modelId="{8E1BB54E-5938-4DEA-9B03-A9C9715167FB}" type="sibTrans" cxnId="{753F075D-630E-42E6-A3DC-83176178EF2D}">
      <dgm:prSet/>
      <dgm:spPr/>
      <dgm:t>
        <a:bodyPr/>
        <a:lstStyle/>
        <a:p>
          <a:endParaRPr lang="en-US"/>
        </a:p>
      </dgm:t>
    </dgm:pt>
    <dgm:pt modelId="{9C0836B0-CB28-43C1-82E9-835A5C2B9F87}" type="pres">
      <dgm:prSet presAssocID="{1B7912C7-8432-4845-B0F8-E0EF6C8AF596}" presName="root" presStyleCnt="0">
        <dgm:presLayoutVars>
          <dgm:dir/>
          <dgm:resizeHandles val="exact"/>
        </dgm:presLayoutVars>
      </dgm:prSet>
      <dgm:spPr/>
    </dgm:pt>
    <dgm:pt modelId="{A323106D-07FB-4DCB-8D2D-91A1D00D201C}" type="pres">
      <dgm:prSet presAssocID="{31B8F1F4-1619-4CC8-87DF-EA2B426FFC58}" presName="compNode" presStyleCnt="0"/>
      <dgm:spPr/>
    </dgm:pt>
    <dgm:pt modelId="{9DA62363-D1B5-434F-AF29-3AA26E352841}" type="pres">
      <dgm:prSet presAssocID="{31B8F1F4-1619-4CC8-87DF-EA2B426FFC58}" presName="iconBgRect" presStyleLbl="bgShp" presStyleIdx="0" presStyleCnt="4"/>
      <dgm:spPr/>
    </dgm:pt>
    <dgm:pt modelId="{FE0D6D82-96EA-49AF-A6B1-B7C7125CA1F8}" type="pres">
      <dgm:prSet presAssocID="{31B8F1F4-1619-4CC8-87DF-EA2B426FFC58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mail"/>
        </a:ext>
      </dgm:extLst>
    </dgm:pt>
    <dgm:pt modelId="{E28CE509-429E-417B-A3EB-39F56E054C86}" type="pres">
      <dgm:prSet presAssocID="{31B8F1F4-1619-4CC8-87DF-EA2B426FFC58}" presName="spaceRect" presStyleCnt="0"/>
      <dgm:spPr/>
    </dgm:pt>
    <dgm:pt modelId="{479FA790-FDAA-4E37-B055-2E1599973C3C}" type="pres">
      <dgm:prSet presAssocID="{31B8F1F4-1619-4CC8-87DF-EA2B426FFC58}" presName="textRect" presStyleLbl="revTx" presStyleIdx="0" presStyleCnt="4">
        <dgm:presLayoutVars>
          <dgm:chMax val="1"/>
          <dgm:chPref val="1"/>
        </dgm:presLayoutVars>
      </dgm:prSet>
      <dgm:spPr/>
    </dgm:pt>
    <dgm:pt modelId="{E1B0FD13-1EFA-4F01-9524-E2086A1943E9}" type="pres">
      <dgm:prSet presAssocID="{527E978A-9F5A-4343-B826-12C6C9A6B023}" presName="sibTrans" presStyleCnt="0"/>
      <dgm:spPr/>
    </dgm:pt>
    <dgm:pt modelId="{77A8F98A-C934-4139-8810-7A2BA08FC4E0}" type="pres">
      <dgm:prSet presAssocID="{4F0BB02B-588C-411D-8F4B-920AAAB5F184}" presName="compNode" presStyleCnt="0"/>
      <dgm:spPr/>
    </dgm:pt>
    <dgm:pt modelId="{2E388414-5015-46BB-B31B-4D4A87204A33}" type="pres">
      <dgm:prSet presAssocID="{4F0BB02B-588C-411D-8F4B-920AAAB5F184}" presName="iconBgRect" presStyleLbl="bgShp" presStyleIdx="1" presStyleCnt="4"/>
      <dgm:spPr/>
    </dgm:pt>
    <dgm:pt modelId="{9C236737-C5B6-43BE-9595-4DA5CA1FF969}" type="pres">
      <dgm:prSet presAssocID="{4F0BB02B-588C-411D-8F4B-920AAAB5F184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Envelope"/>
        </a:ext>
      </dgm:extLst>
    </dgm:pt>
    <dgm:pt modelId="{E6DD3C98-419A-44B4-B1EE-AC4A38694434}" type="pres">
      <dgm:prSet presAssocID="{4F0BB02B-588C-411D-8F4B-920AAAB5F184}" presName="spaceRect" presStyleCnt="0"/>
      <dgm:spPr/>
    </dgm:pt>
    <dgm:pt modelId="{D6E50571-C457-4A7D-900D-98C5F0AA82EE}" type="pres">
      <dgm:prSet presAssocID="{4F0BB02B-588C-411D-8F4B-920AAAB5F184}" presName="textRect" presStyleLbl="revTx" presStyleIdx="1" presStyleCnt="4">
        <dgm:presLayoutVars>
          <dgm:chMax val="1"/>
          <dgm:chPref val="1"/>
        </dgm:presLayoutVars>
      </dgm:prSet>
      <dgm:spPr/>
    </dgm:pt>
    <dgm:pt modelId="{D967BFAE-0D08-4939-960F-CFE860A14D94}" type="pres">
      <dgm:prSet presAssocID="{46F30BE0-38E5-4255-BCE1-5531C2FD9877}" presName="sibTrans" presStyleCnt="0"/>
      <dgm:spPr/>
    </dgm:pt>
    <dgm:pt modelId="{724536E7-CDDD-430C-A372-D53FAF9A5917}" type="pres">
      <dgm:prSet presAssocID="{CF3BBF99-E436-49A7-AB23-922D0255D900}" presName="compNode" presStyleCnt="0"/>
      <dgm:spPr/>
    </dgm:pt>
    <dgm:pt modelId="{E367C1F6-D56E-494D-889A-DD16CE08ACFF}" type="pres">
      <dgm:prSet presAssocID="{CF3BBF99-E436-49A7-AB23-922D0255D900}" presName="iconBgRect" presStyleLbl="bgShp" presStyleIdx="2" presStyleCnt="4"/>
      <dgm:spPr/>
    </dgm:pt>
    <dgm:pt modelId="{D83A6270-5184-48CA-9F64-2DB88A5EEA70}" type="pres">
      <dgm:prSet presAssocID="{CF3BBF99-E436-49A7-AB23-922D0255D900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ceiver"/>
        </a:ext>
      </dgm:extLst>
    </dgm:pt>
    <dgm:pt modelId="{313C54A2-3D8A-4447-AC38-761043417118}" type="pres">
      <dgm:prSet presAssocID="{CF3BBF99-E436-49A7-AB23-922D0255D900}" presName="spaceRect" presStyleCnt="0"/>
      <dgm:spPr/>
    </dgm:pt>
    <dgm:pt modelId="{97558D1E-4C63-483E-9002-240D90323F14}" type="pres">
      <dgm:prSet presAssocID="{CF3BBF99-E436-49A7-AB23-922D0255D900}" presName="textRect" presStyleLbl="revTx" presStyleIdx="2" presStyleCnt="4">
        <dgm:presLayoutVars>
          <dgm:chMax val="1"/>
          <dgm:chPref val="1"/>
        </dgm:presLayoutVars>
      </dgm:prSet>
      <dgm:spPr/>
    </dgm:pt>
    <dgm:pt modelId="{ED3F176E-AB53-4D92-9053-1A45E8B651F2}" type="pres">
      <dgm:prSet presAssocID="{DE277E65-9927-4249-8C56-C6BDF84A00E9}" presName="sibTrans" presStyleCnt="0"/>
      <dgm:spPr/>
    </dgm:pt>
    <dgm:pt modelId="{F5465D14-895E-4DD0-A9F3-EB445D0B825A}" type="pres">
      <dgm:prSet presAssocID="{E66967AA-28D7-411B-AF53-EB2BA896B335}" presName="compNode" presStyleCnt="0"/>
      <dgm:spPr/>
    </dgm:pt>
    <dgm:pt modelId="{4183A26E-5FFB-4255-9B6B-2F4C2C00EBCB}" type="pres">
      <dgm:prSet presAssocID="{E66967AA-28D7-411B-AF53-EB2BA896B335}" presName="iconBgRect" presStyleLbl="bgShp" presStyleIdx="3" presStyleCnt="4"/>
      <dgm:spPr/>
    </dgm:pt>
    <dgm:pt modelId="{02FF1F61-A035-48F5-A03F-4097E1E4817E}" type="pres">
      <dgm:prSet presAssocID="{E66967AA-28D7-411B-AF53-EB2BA896B335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94DFE57E-0EB0-4167-AF16-3D2EF4F81C35}" type="pres">
      <dgm:prSet presAssocID="{E66967AA-28D7-411B-AF53-EB2BA896B335}" presName="spaceRect" presStyleCnt="0"/>
      <dgm:spPr/>
    </dgm:pt>
    <dgm:pt modelId="{E3D70582-FFE9-499B-B9E6-09846F83A4D8}" type="pres">
      <dgm:prSet presAssocID="{E66967AA-28D7-411B-AF53-EB2BA896B335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172ABB23-DE44-438C-8296-895F5C25653B}" srcId="{1B7912C7-8432-4845-B0F8-E0EF6C8AF596}" destId="{4F0BB02B-588C-411D-8F4B-920AAAB5F184}" srcOrd="1" destOrd="0" parTransId="{E41926D2-3FF0-4F88-8B73-6974ACE46329}" sibTransId="{46F30BE0-38E5-4255-BCE1-5531C2FD9877}"/>
    <dgm:cxn modelId="{14001233-EA8D-41F5-83E4-355839DFD269}" type="presOf" srcId="{E66967AA-28D7-411B-AF53-EB2BA896B335}" destId="{E3D70582-FFE9-499B-B9E6-09846F83A4D8}" srcOrd="0" destOrd="0" presId="urn:microsoft.com/office/officeart/2018/5/layout/IconCircleLabelList"/>
    <dgm:cxn modelId="{FB806A34-A021-4F97-8601-D580570C7969}" srcId="{1B7912C7-8432-4845-B0F8-E0EF6C8AF596}" destId="{31B8F1F4-1619-4CC8-87DF-EA2B426FFC58}" srcOrd="0" destOrd="0" parTransId="{EBD3AAF1-9230-4F37-9E39-EABDC99A9019}" sibTransId="{527E978A-9F5A-4343-B826-12C6C9A6B023}"/>
    <dgm:cxn modelId="{753F075D-630E-42E6-A3DC-83176178EF2D}" srcId="{1B7912C7-8432-4845-B0F8-E0EF6C8AF596}" destId="{E66967AA-28D7-411B-AF53-EB2BA896B335}" srcOrd="3" destOrd="0" parTransId="{E1E3B18A-29E3-4032-9AFF-948FA4C1077C}" sibTransId="{8E1BB54E-5938-4DEA-9B03-A9C9715167FB}"/>
    <dgm:cxn modelId="{52282561-4718-4FC2-836A-061E356955C8}" type="presOf" srcId="{31B8F1F4-1619-4CC8-87DF-EA2B426FFC58}" destId="{479FA790-FDAA-4E37-B055-2E1599973C3C}" srcOrd="0" destOrd="0" presId="urn:microsoft.com/office/officeart/2018/5/layout/IconCircleLabelList"/>
    <dgm:cxn modelId="{E2A6E36F-04F3-41DA-A3DE-8EB0AABC0500}" type="presOf" srcId="{CF3BBF99-E436-49A7-AB23-922D0255D900}" destId="{97558D1E-4C63-483E-9002-240D90323F14}" srcOrd="0" destOrd="0" presId="urn:microsoft.com/office/officeart/2018/5/layout/IconCircleLabelList"/>
    <dgm:cxn modelId="{5C1BEAB0-5F7E-417F-8C53-55867D352485}" type="presOf" srcId="{4F0BB02B-588C-411D-8F4B-920AAAB5F184}" destId="{D6E50571-C457-4A7D-900D-98C5F0AA82EE}" srcOrd="0" destOrd="0" presId="urn:microsoft.com/office/officeart/2018/5/layout/IconCircleLabelList"/>
    <dgm:cxn modelId="{F8BF65E9-C5C1-4C22-931E-59945567130C}" type="presOf" srcId="{1B7912C7-8432-4845-B0F8-E0EF6C8AF596}" destId="{9C0836B0-CB28-43C1-82E9-835A5C2B9F87}" srcOrd="0" destOrd="0" presId="urn:microsoft.com/office/officeart/2018/5/layout/IconCircleLabelList"/>
    <dgm:cxn modelId="{9755F7EB-A473-4713-B0AF-7636B757E8C8}" srcId="{1B7912C7-8432-4845-B0F8-E0EF6C8AF596}" destId="{CF3BBF99-E436-49A7-AB23-922D0255D900}" srcOrd="2" destOrd="0" parTransId="{43573171-4DA2-4158-9C5E-58515DAFCB44}" sibTransId="{DE277E65-9927-4249-8C56-C6BDF84A00E9}"/>
    <dgm:cxn modelId="{EA69DEB5-02DA-4564-9BF8-3254C52D3E68}" type="presParOf" srcId="{9C0836B0-CB28-43C1-82E9-835A5C2B9F87}" destId="{A323106D-07FB-4DCB-8D2D-91A1D00D201C}" srcOrd="0" destOrd="0" presId="urn:microsoft.com/office/officeart/2018/5/layout/IconCircleLabelList"/>
    <dgm:cxn modelId="{728E045B-6EC1-40A0-9D22-51CB82909342}" type="presParOf" srcId="{A323106D-07FB-4DCB-8D2D-91A1D00D201C}" destId="{9DA62363-D1B5-434F-AF29-3AA26E352841}" srcOrd="0" destOrd="0" presId="urn:microsoft.com/office/officeart/2018/5/layout/IconCircleLabelList"/>
    <dgm:cxn modelId="{23DE8E49-684F-464C-B5B4-199E4BF1F8AC}" type="presParOf" srcId="{A323106D-07FB-4DCB-8D2D-91A1D00D201C}" destId="{FE0D6D82-96EA-49AF-A6B1-B7C7125CA1F8}" srcOrd="1" destOrd="0" presId="urn:microsoft.com/office/officeart/2018/5/layout/IconCircleLabelList"/>
    <dgm:cxn modelId="{C94FE53B-C698-404C-B3BB-B86967070260}" type="presParOf" srcId="{A323106D-07FB-4DCB-8D2D-91A1D00D201C}" destId="{E28CE509-429E-417B-A3EB-39F56E054C86}" srcOrd="2" destOrd="0" presId="urn:microsoft.com/office/officeart/2018/5/layout/IconCircleLabelList"/>
    <dgm:cxn modelId="{86828D3F-D8D7-43F2-BBDA-24890B0748D2}" type="presParOf" srcId="{A323106D-07FB-4DCB-8D2D-91A1D00D201C}" destId="{479FA790-FDAA-4E37-B055-2E1599973C3C}" srcOrd="3" destOrd="0" presId="urn:microsoft.com/office/officeart/2018/5/layout/IconCircleLabelList"/>
    <dgm:cxn modelId="{20AB93FE-E4E3-4D77-A2CC-AE772BE446D6}" type="presParOf" srcId="{9C0836B0-CB28-43C1-82E9-835A5C2B9F87}" destId="{E1B0FD13-1EFA-4F01-9524-E2086A1943E9}" srcOrd="1" destOrd="0" presId="urn:microsoft.com/office/officeart/2018/5/layout/IconCircleLabelList"/>
    <dgm:cxn modelId="{C36E3914-A053-42E1-B67E-3A8FE407590C}" type="presParOf" srcId="{9C0836B0-CB28-43C1-82E9-835A5C2B9F87}" destId="{77A8F98A-C934-4139-8810-7A2BA08FC4E0}" srcOrd="2" destOrd="0" presId="urn:microsoft.com/office/officeart/2018/5/layout/IconCircleLabelList"/>
    <dgm:cxn modelId="{87DA3D69-B786-4C00-BAC0-7494CFF370D3}" type="presParOf" srcId="{77A8F98A-C934-4139-8810-7A2BA08FC4E0}" destId="{2E388414-5015-46BB-B31B-4D4A87204A33}" srcOrd="0" destOrd="0" presId="urn:microsoft.com/office/officeart/2018/5/layout/IconCircleLabelList"/>
    <dgm:cxn modelId="{8E6ABB1B-578E-43AB-87E4-6A7214DC68AC}" type="presParOf" srcId="{77A8F98A-C934-4139-8810-7A2BA08FC4E0}" destId="{9C236737-C5B6-43BE-9595-4DA5CA1FF969}" srcOrd="1" destOrd="0" presId="urn:microsoft.com/office/officeart/2018/5/layout/IconCircleLabelList"/>
    <dgm:cxn modelId="{F1AC2793-B7FA-4EE0-8821-A3EF536A7277}" type="presParOf" srcId="{77A8F98A-C934-4139-8810-7A2BA08FC4E0}" destId="{E6DD3C98-419A-44B4-B1EE-AC4A38694434}" srcOrd="2" destOrd="0" presId="urn:microsoft.com/office/officeart/2018/5/layout/IconCircleLabelList"/>
    <dgm:cxn modelId="{92D43E85-6E50-4B54-BFE4-BB5E557827D0}" type="presParOf" srcId="{77A8F98A-C934-4139-8810-7A2BA08FC4E0}" destId="{D6E50571-C457-4A7D-900D-98C5F0AA82EE}" srcOrd="3" destOrd="0" presId="urn:microsoft.com/office/officeart/2018/5/layout/IconCircleLabelList"/>
    <dgm:cxn modelId="{3DA53FBC-3DB5-4A7D-A077-B51DDA1C83D1}" type="presParOf" srcId="{9C0836B0-CB28-43C1-82E9-835A5C2B9F87}" destId="{D967BFAE-0D08-4939-960F-CFE860A14D94}" srcOrd="3" destOrd="0" presId="urn:microsoft.com/office/officeart/2018/5/layout/IconCircleLabelList"/>
    <dgm:cxn modelId="{44003075-BB41-4E0C-965D-4AC4BE6C164F}" type="presParOf" srcId="{9C0836B0-CB28-43C1-82E9-835A5C2B9F87}" destId="{724536E7-CDDD-430C-A372-D53FAF9A5917}" srcOrd="4" destOrd="0" presId="urn:microsoft.com/office/officeart/2018/5/layout/IconCircleLabelList"/>
    <dgm:cxn modelId="{A7F153E8-ABB7-4DED-B13A-F89B08E5B98F}" type="presParOf" srcId="{724536E7-CDDD-430C-A372-D53FAF9A5917}" destId="{E367C1F6-D56E-494D-889A-DD16CE08ACFF}" srcOrd="0" destOrd="0" presId="urn:microsoft.com/office/officeart/2018/5/layout/IconCircleLabelList"/>
    <dgm:cxn modelId="{45E49A9C-479A-4C32-98C8-310327CC16D0}" type="presParOf" srcId="{724536E7-CDDD-430C-A372-D53FAF9A5917}" destId="{D83A6270-5184-48CA-9F64-2DB88A5EEA70}" srcOrd="1" destOrd="0" presId="urn:microsoft.com/office/officeart/2018/5/layout/IconCircleLabelList"/>
    <dgm:cxn modelId="{B03EB543-197F-46C6-A4CC-AE5A1DBDEDAB}" type="presParOf" srcId="{724536E7-CDDD-430C-A372-D53FAF9A5917}" destId="{313C54A2-3D8A-4447-AC38-761043417118}" srcOrd="2" destOrd="0" presId="urn:microsoft.com/office/officeart/2018/5/layout/IconCircleLabelList"/>
    <dgm:cxn modelId="{AF301113-1799-41D7-B564-2523C6CCE014}" type="presParOf" srcId="{724536E7-CDDD-430C-A372-D53FAF9A5917}" destId="{97558D1E-4C63-483E-9002-240D90323F14}" srcOrd="3" destOrd="0" presId="urn:microsoft.com/office/officeart/2018/5/layout/IconCircleLabelList"/>
    <dgm:cxn modelId="{4024BEE2-76C9-4F81-AAEB-F84DC0CE4D97}" type="presParOf" srcId="{9C0836B0-CB28-43C1-82E9-835A5C2B9F87}" destId="{ED3F176E-AB53-4D92-9053-1A45E8B651F2}" srcOrd="5" destOrd="0" presId="urn:microsoft.com/office/officeart/2018/5/layout/IconCircleLabelList"/>
    <dgm:cxn modelId="{961ACA17-3A27-4538-8AD6-3EC2571829B7}" type="presParOf" srcId="{9C0836B0-CB28-43C1-82E9-835A5C2B9F87}" destId="{F5465D14-895E-4DD0-A9F3-EB445D0B825A}" srcOrd="6" destOrd="0" presId="urn:microsoft.com/office/officeart/2018/5/layout/IconCircleLabelList"/>
    <dgm:cxn modelId="{AE1FC292-7AC7-49C0-8506-2A8A78F5E2EE}" type="presParOf" srcId="{F5465D14-895E-4DD0-A9F3-EB445D0B825A}" destId="{4183A26E-5FFB-4255-9B6B-2F4C2C00EBCB}" srcOrd="0" destOrd="0" presId="urn:microsoft.com/office/officeart/2018/5/layout/IconCircleLabelList"/>
    <dgm:cxn modelId="{13C9CEAB-4560-4120-9632-9E9270FECC1A}" type="presParOf" srcId="{F5465D14-895E-4DD0-A9F3-EB445D0B825A}" destId="{02FF1F61-A035-48F5-A03F-4097E1E4817E}" srcOrd="1" destOrd="0" presId="urn:microsoft.com/office/officeart/2018/5/layout/IconCircleLabelList"/>
    <dgm:cxn modelId="{F1818029-E5AD-4BB3-B2A4-27260F17DDD3}" type="presParOf" srcId="{F5465D14-895E-4DD0-A9F3-EB445D0B825A}" destId="{94DFE57E-0EB0-4167-AF16-3D2EF4F81C35}" srcOrd="2" destOrd="0" presId="urn:microsoft.com/office/officeart/2018/5/layout/IconCircleLabelList"/>
    <dgm:cxn modelId="{B301779C-85B5-44E3-B82B-808E5E229E7F}" type="presParOf" srcId="{F5465D14-895E-4DD0-A9F3-EB445D0B825A}" destId="{E3D70582-FFE9-499B-B9E6-09846F83A4D8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33D143-4712-4A2D-AA48-F3E24FE1E480}" type="doc">
      <dgm:prSet loTypeId="urn:microsoft.com/office/officeart/2005/8/layout/hierarchy1" loCatId="hierarchy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C275B8B-7F9F-4C09-9E7F-A5F03BC700D4}">
      <dgm:prSet/>
      <dgm:spPr/>
      <dgm:t>
        <a:bodyPr/>
        <a:lstStyle/>
        <a:p>
          <a:r>
            <a:rPr lang="en-US"/>
            <a:t>North Dakota school libraries and staffing study and report</a:t>
          </a:r>
        </a:p>
      </dgm:t>
    </dgm:pt>
    <dgm:pt modelId="{5EFE7CD5-92E1-4D3D-8AD2-5549DC4E2D34}" type="parTrans" cxnId="{DCEC181C-E873-43F7-9108-BA2ED4DBAC25}">
      <dgm:prSet/>
      <dgm:spPr/>
      <dgm:t>
        <a:bodyPr/>
        <a:lstStyle/>
        <a:p>
          <a:endParaRPr lang="en-US"/>
        </a:p>
      </dgm:t>
    </dgm:pt>
    <dgm:pt modelId="{4EE63547-6514-44B7-9B00-F02ED71816C8}" type="sibTrans" cxnId="{DCEC181C-E873-43F7-9108-BA2ED4DBAC25}">
      <dgm:prSet/>
      <dgm:spPr/>
      <dgm:t>
        <a:bodyPr/>
        <a:lstStyle/>
        <a:p>
          <a:endParaRPr lang="en-US"/>
        </a:p>
      </dgm:t>
    </dgm:pt>
    <dgm:pt modelId="{0AF95564-4963-49D9-9C1B-24B88F47EFB3}">
      <dgm:prSet/>
      <dgm:spPr/>
      <dgm:t>
        <a:bodyPr/>
        <a:lstStyle/>
        <a:p>
          <a:r>
            <a:rPr lang="en-US"/>
            <a:t>Site visits</a:t>
          </a:r>
        </a:p>
      </dgm:t>
    </dgm:pt>
    <dgm:pt modelId="{CEB011D9-8A85-4509-9887-3CF17BD559C7}" type="parTrans" cxnId="{F5E5DBBC-6BEF-422B-B69C-1BA3506912D1}">
      <dgm:prSet/>
      <dgm:spPr/>
      <dgm:t>
        <a:bodyPr/>
        <a:lstStyle/>
        <a:p>
          <a:endParaRPr lang="en-US"/>
        </a:p>
      </dgm:t>
    </dgm:pt>
    <dgm:pt modelId="{DC9A2B89-FA47-4490-A580-A71C110BA680}" type="sibTrans" cxnId="{F5E5DBBC-6BEF-422B-B69C-1BA3506912D1}">
      <dgm:prSet/>
      <dgm:spPr/>
      <dgm:t>
        <a:bodyPr/>
        <a:lstStyle/>
        <a:p>
          <a:endParaRPr lang="en-US"/>
        </a:p>
      </dgm:t>
    </dgm:pt>
    <dgm:pt modelId="{6126D081-DCF6-4451-9EA0-6EC0348F6778}">
      <dgm:prSet/>
      <dgm:spPr/>
      <dgm:t>
        <a:bodyPr/>
        <a:lstStyle/>
        <a:p>
          <a:r>
            <a:rPr lang="en-US"/>
            <a:t>Professional development opportunities</a:t>
          </a:r>
        </a:p>
      </dgm:t>
    </dgm:pt>
    <dgm:pt modelId="{D0589405-E7F9-48DF-A7AB-D732B79756F2}" type="parTrans" cxnId="{892C9393-323B-436B-BE8D-1F0FCFD466A5}">
      <dgm:prSet/>
      <dgm:spPr/>
      <dgm:t>
        <a:bodyPr/>
        <a:lstStyle/>
        <a:p>
          <a:endParaRPr lang="en-US"/>
        </a:p>
      </dgm:t>
    </dgm:pt>
    <dgm:pt modelId="{B7A79E40-2C03-429E-AFC5-DAA700ABA5F2}" type="sibTrans" cxnId="{892C9393-323B-436B-BE8D-1F0FCFD466A5}">
      <dgm:prSet/>
      <dgm:spPr/>
      <dgm:t>
        <a:bodyPr/>
        <a:lstStyle/>
        <a:p>
          <a:endParaRPr lang="en-US"/>
        </a:p>
      </dgm:t>
    </dgm:pt>
    <dgm:pt modelId="{46444A57-ECFA-4ACE-AE2E-9ABC99214997}">
      <dgm:prSet phldr="0"/>
      <dgm:spPr/>
      <dgm:t>
        <a:bodyPr/>
        <a:lstStyle/>
        <a:p>
          <a:pPr rtl="0"/>
          <a:r>
            <a:rPr lang="en-US">
              <a:latin typeface="Aptos Display" panose="020F0302020204030204"/>
            </a:rPr>
            <a:t>School librarian chats</a:t>
          </a:r>
        </a:p>
      </dgm:t>
    </dgm:pt>
    <dgm:pt modelId="{342B288B-0EE2-4EF8-BFA7-B8F699C2FF30}" type="parTrans" cxnId="{B25E38E4-DE30-42B6-8B36-E1695B6F02A8}">
      <dgm:prSet/>
      <dgm:spPr/>
    </dgm:pt>
    <dgm:pt modelId="{C0278A88-CC5D-4EEB-9A1E-C51D4528AF5B}" type="sibTrans" cxnId="{B25E38E4-DE30-42B6-8B36-E1695B6F02A8}">
      <dgm:prSet/>
      <dgm:spPr/>
    </dgm:pt>
    <dgm:pt modelId="{05790C6A-8C7D-4A2C-A3B2-9D314AF733D6}" type="pres">
      <dgm:prSet presAssocID="{7E33D143-4712-4A2D-AA48-F3E24FE1E48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522251A6-00A0-46E1-A0C7-9A9106B01940}" type="pres">
      <dgm:prSet presAssocID="{3C275B8B-7F9F-4C09-9E7F-A5F03BC700D4}" presName="hierRoot1" presStyleCnt="0"/>
      <dgm:spPr/>
    </dgm:pt>
    <dgm:pt modelId="{ABC90981-93D2-4286-A7F0-A19F28B5BEA2}" type="pres">
      <dgm:prSet presAssocID="{3C275B8B-7F9F-4C09-9E7F-A5F03BC700D4}" presName="composite" presStyleCnt="0"/>
      <dgm:spPr/>
    </dgm:pt>
    <dgm:pt modelId="{2906E044-B1CE-42E9-A755-71779E96083D}" type="pres">
      <dgm:prSet presAssocID="{3C275B8B-7F9F-4C09-9E7F-A5F03BC700D4}" presName="background" presStyleLbl="node0" presStyleIdx="0" presStyleCnt="4"/>
      <dgm:spPr/>
    </dgm:pt>
    <dgm:pt modelId="{0B1164E3-FBCF-4E9D-ACE8-85B36A1E1AB2}" type="pres">
      <dgm:prSet presAssocID="{3C275B8B-7F9F-4C09-9E7F-A5F03BC700D4}" presName="text" presStyleLbl="fgAcc0" presStyleIdx="0" presStyleCnt="4">
        <dgm:presLayoutVars>
          <dgm:chPref val="3"/>
        </dgm:presLayoutVars>
      </dgm:prSet>
      <dgm:spPr/>
    </dgm:pt>
    <dgm:pt modelId="{63F39B7C-5DEE-4EF4-8DDC-C0F0FC20459C}" type="pres">
      <dgm:prSet presAssocID="{3C275B8B-7F9F-4C09-9E7F-A5F03BC700D4}" presName="hierChild2" presStyleCnt="0"/>
      <dgm:spPr/>
    </dgm:pt>
    <dgm:pt modelId="{37BB4A9A-B305-4084-B4B4-80CDDEA31D12}" type="pres">
      <dgm:prSet presAssocID="{0AF95564-4963-49D9-9C1B-24B88F47EFB3}" presName="hierRoot1" presStyleCnt="0"/>
      <dgm:spPr/>
    </dgm:pt>
    <dgm:pt modelId="{A04BB997-4354-4373-92B7-0DF23D8F26F9}" type="pres">
      <dgm:prSet presAssocID="{0AF95564-4963-49D9-9C1B-24B88F47EFB3}" presName="composite" presStyleCnt="0"/>
      <dgm:spPr/>
    </dgm:pt>
    <dgm:pt modelId="{9D03FE4E-07CA-4631-AE42-23FEE2B431AF}" type="pres">
      <dgm:prSet presAssocID="{0AF95564-4963-49D9-9C1B-24B88F47EFB3}" presName="background" presStyleLbl="node0" presStyleIdx="1" presStyleCnt="4"/>
      <dgm:spPr/>
    </dgm:pt>
    <dgm:pt modelId="{08E156E9-7B40-43EC-9565-13CA471001FD}" type="pres">
      <dgm:prSet presAssocID="{0AF95564-4963-49D9-9C1B-24B88F47EFB3}" presName="text" presStyleLbl="fgAcc0" presStyleIdx="1" presStyleCnt="4">
        <dgm:presLayoutVars>
          <dgm:chPref val="3"/>
        </dgm:presLayoutVars>
      </dgm:prSet>
      <dgm:spPr/>
    </dgm:pt>
    <dgm:pt modelId="{0053649D-5C76-465B-9334-54877AA301BD}" type="pres">
      <dgm:prSet presAssocID="{0AF95564-4963-49D9-9C1B-24B88F47EFB3}" presName="hierChild2" presStyleCnt="0"/>
      <dgm:spPr/>
    </dgm:pt>
    <dgm:pt modelId="{81CC4324-F119-4AB0-A756-88FC00931093}" type="pres">
      <dgm:prSet presAssocID="{6126D081-DCF6-4451-9EA0-6EC0348F6778}" presName="hierRoot1" presStyleCnt="0"/>
      <dgm:spPr/>
    </dgm:pt>
    <dgm:pt modelId="{60E66598-51D0-4E5D-B0FD-C8D3428932D3}" type="pres">
      <dgm:prSet presAssocID="{6126D081-DCF6-4451-9EA0-6EC0348F6778}" presName="composite" presStyleCnt="0"/>
      <dgm:spPr/>
    </dgm:pt>
    <dgm:pt modelId="{105C1B5A-812F-48E7-9052-570724F0195A}" type="pres">
      <dgm:prSet presAssocID="{6126D081-DCF6-4451-9EA0-6EC0348F6778}" presName="background" presStyleLbl="node0" presStyleIdx="2" presStyleCnt="4"/>
      <dgm:spPr/>
    </dgm:pt>
    <dgm:pt modelId="{48FBE7B2-F2FE-4D33-84C6-819F79C0AD0E}" type="pres">
      <dgm:prSet presAssocID="{6126D081-DCF6-4451-9EA0-6EC0348F6778}" presName="text" presStyleLbl="fgAcc0" presStyleIdx="2" presStyleCnt="4">
        <dgm:presLayoutVars>
          <dgm:chPref val="3"/>
        </dgm:presLayoutVars>
      </dgm:prSet>
      <dgm:spPr/>
    </dgm:pt>
    <dgm:pt modelId="{5CFE2219-43BF-428D-95D5-06502D33CFB1}" type="pres">
      <dgm:prSet presAssocID="{6126D081-DCF6-4451-9EA0-6EC0348F6778}" presName="hierChild2" presStyleCnt="0"/>
      <dgm:spPr/>
    </dgm:pt>
    <dgm:pt modelId="{D695AE38-31D9-4E49-8BF5-CB7873E2B2B8}" type="pres">
      <dgm:prSet presAssocID="{46444A57-ECFA-4ACE-AE2E-9ABC99214997}" presName="hierRoot1" presStyleCnt="0"/>
      <dgm:spPr/>
    </dgm:pt>
    <dgm:pt modelId="{D86B39BD-AD9D-4E6E-AF2D-4BF5423AA8B1}" type="pres">
      <dgm:prSet presAssocID="{46444A57-ECFA-4ACE-AE2E-9ABC99214997}" presName="composite" presStyleCnt="0"/>
      <dgm:spPr/>
    </dgm:pt>
    <dgm:pt modelId="{85D57A98-895A-4D88-959D-639B02FB3B63}" type="pres">
      <dgm:prSet presAssocID="{46444A57-ECFA-4ACE-AE2E-9ABC99214997}" presName="background" presStyleLbl="node0" presStyleIdx="3" presStyleCnt="4"/>
      <dgm:spPr/>
    </dgm:pt>
    <dgm:pt modelId="{F1045D4A-567A-4B81-9908-41F5A070BED8}" type="pres">
      <dgm:prSet presAssocID="{46444A57-ECFA-4ACE-AE2E-9ABC99214997}" presName="text" presStyleLbl="fgAcc0" presStyleIdx="3" presStyleCnt="4">
        <dgm:presLayoutVars>
          <dgm:chPref val="3"/>
        </dgm:presLayoutVars>
      </dgm:prSet>
      <dgm:spPr/>
    </dgm:pt>
    <dgm:pt modelId="{FF646D62-0A3C-496E-AE15-95F4B5E3E710}" type="pres">
      <dgm:prSet presAssocID="{46444A57-ECFA-4ACE-AE2E-9ABC99214997}" presName="hierChild2" presStyleCnt="0"/>
      <dgm:spPr/>
    </dgm:pt>
  </dgm:ptLst>
  <dgm:cxnLst>
    <dgm:cxn modelId="{DCEC181C-E873-43F7-9108-BA2ED4DBAC25}" srcId="{7E33D143-4712-4A2D-AA48-F3E24FE1E480}" destId="{3C275B8B-7F9F-4C09-9E7F-A5F03BC700D4}" srcOrd="0" destOrd="0" parTransId="{5EFE7CD5-92E1-4D3D-8AD2-5549DC4E2D34}" sibTransId="{4EE63547-6514-44B7-9B00-F02ED71816C8}"/>
    <dgm:cxn modelId="{D6D01A28-A967-46A1-811F-EC8F735EF809}" type="presOf" srcId="{3C275B8B-7F9F-4C09-9E7F-A5F03BC700D4}" destId="{0B1164E3-FBCF-4E9D-ACE8-85B36A1E1AB2}" srcOrd="0" destOrd="0" presId="urn:microsoft.com/office/officeart/2005/8/layout/hierarchy1"/>
    <dgm:cxn modelId="{E082B340-CFD5-4CA5-9BF5-215C910EF393}" type="presOf" srcId="{0AF95564-4963-49D9-9C1B-24B88F47EFB3}" destId="{08E156E9-7B40-43EC-9565-13CA471001FD}" srcOrd="0" destOrd="0" presId="urn:microsoft.com/office/officeart/2005/8/layout/hierarchy1"/>
    <dgm:cxn modelId="{C665435D-F352-4095-98EB-9B32AAC7144B}" type="presOf" srcId="{6126D081-DCF6-4451-9EA0-6EC0348F6778}" destId="{48FBE7B2-F2FE-4D33-84C6-819F79C0AD0E}" srcOrd="0" destOrd="0" presId="urn:microsoft.com/office/officeart/2005/8/layout/hierarchy1"/>
    <dgm:cxn modelId="{892C9393-323B-436B-BE8D-1F0FCFD466A5}" srcId="{7E33D143-4712-4A2D-AA48-F3E24FE1E480}" destId="{6126D081-DCF6-4451-9EA0-6EC0348F6778}" srcOrd="2" destOrd="0" parTransId="{D0589405-E7F9-48DF-A7AB-D732B79756F2}" sibTransId="{B7A79E40-2C03-429E-AFC5-DAA700ABA5F2}"/>
    <dgm:cxn modelId="{5EE7E6A8-6BDF-4AFB-A9A4-E77800129C18}" type="presOf" srcId="{46444A57-ECFA-4ACE-AE2E-9ABC99214997}" destId="{F1045D4A-567A-4B81-9908-41F5A070BED8}" srcOrd="0" destOrd="0" presId="urn:microsoft.com/office/officeart/2005/8/layout/hierarchy1"/>
    <dgm:cxn modelId="{5FBC21AF-0B92-4F97-AABA-757F25F5430D}" type="presOf" srcId="{7E33D143-4712-4A2D-AA48-F3E24FE1E480}" destId="{05790C6A-8C7D-4A2C-A3B2-9D314AF733D6}" srcOrd="0" destOrd="0" presId="urn:microsoft.com/office/officeart/2005/8/layout/hierarchy1"/>
    <dgm:cxn modelId="{F5E5DBBC-6BEF-422B-B69C-1BA3506912D1}" srcId="{7E33D143-4712-4A2D-AA48-F3E24FE1E480}" destId="{0AF95564-4963-49D9-9C1B-24B88F47EFB3}" srcOrd="1" destOrd="0" parTransId="{CEB011D9-8A85-4509-9887-3CF17BD559C7}" sibTransId="{DC9A2B89-FA47-4490-A580-A71C110BA680}"/>
    <dgm:cxn modelId="{B25E38E4-DE30-42B6-8B36-E1695B6F02A8}" srcId="{7E33D143-4712-4A2D-AA48-F3E24FE1E480}" destId="{46444A57-ECFA-4ACE-AE2E-9ABC99214997}" srcOrd="3" destOrd="0" parTransId="{342B288B-0EE2-4EF8-BFA7-B8F699C2FF30}" sibTransId="{C0278A88-CC5D-4EEB-9A1E-C51D4528AF5B}"/>
    <dgm:cxn modelId="{2D09B56C-CC9E-4BA3-A409-1992F1A9D588}" type="presParOf" srcId="{05790C6A-8C7D-4A2C-A3B2-9D314AF733D6}" destId="{522251A6-00A0-46E1-A0C7-9A9106B01940}" srcOrd="0" destOrd="0" presId="urn:microsoft.com/office/officeart/2005/8/layout/hierarchy1"/>
    <dgm:cxn modelId="{751D5C13-4754-4CD8-AF11-2A57390DA1F3}" type="presParOf" srcId="{522251A6-00A0-46E1-A0C7-9A9106B01940}" destId="{ABC90981-93D2-4286-A7F0-A19F28B5BEA2}" srcOrd="0" destOrd="0" presId="urn:microsoft.com/office/officeart/2005/8/layout/hierarchy1"/>
    <dgm:cxn modelId="{9DAD0ADD-C3EC-466A-9966-88D7842412FC}" type="presParOf" srcId="{ABC90981-93D2-4286-A7F0-A19F28B5BEA2}" destId="{2906E044-B1CE-42E9-A755-71779E96083D}" srcOrd="0" destOrd="0" presId="urn:microsoft.com/office/officeart/2005/8/layout/hierarchy1"/>
    <dgm:cxn modelId="{B4B2C4D2-E07A-4640-A01D-1B9BF8D947E7}" type="presParOf" srcId="{ABC90981-93D2-4286-A7F0-A19F28B5BEA2}" destId="{0B1164E3-FBCF-4E9D-ACE8-85B36A1E1AB2}" srcOrd="1" destOrd="0" presId="urn:microsoft.com/office/officeart/2005/8/layout/hierarchy1"/>
    <dgm:cxn modelId="{E8CEC5C6-2D42-46EE-9542-024E18B6832C}" type="presParOf" srcId="{522251A6-00A0-46E1-A0C7-9A9106B01940}" destId="{63F39B7C-5DEE-4EF4-8DDC-C0F0FC20459C}" srcOrd="1" destOrd="0" presId="urn:microsoft.com/office/officeart/2005/8/layout/hierarchy1"/>
    <dgm:cxn modelId="{E5E3DF1F-3B6D-48BE-8EED-EA99365D131C}" type="presParOf" srcId="{05790C6A-8C7D-4A2C-A3B2-9D314AF733D6}" destId="{37BB4A9A-B305-4084-B4B4-80CDDEA31D12}" srcOrd="1" destOrd="0" presId="urn:microsoft.com/office/officeart/2005/8/layout/hierarchy1"/>
    <dgm:cxn modelId="{1724C53B-22C0-443B-B79B-A3D44EBB976D}" type="presParOf" srcId="{37BB4A9A-B305-4084-B4B4-80CDDEA31D12}" destId="{A04BB997-4354-4373-92B7-0DF23D8F26F9}" srcOrd="0" destOrd="0" presId="urn:microsoft.com/office/officeart/2005/8/layout/hierarchy1"/>
    <dgm:cxn modelId="{CA8B8C69-7A0E-43AC-9120-53CE94338BD3}" type="presParOf" srcId="{A04BB997-4354-4373-92B7-0DF23D8F26F9}" destId="{9D03FE4E-07CA-4631-AE42-23FEE2B431AF}" srcOrd="0" destOrd="0" presId="urn:microsoft.com/office/officeart/2005/8/layout/hierarchy1"/>
    <dgm:cxn modelId="{F6A5F56E-2023-4276-940C-255AAB21A3A4}" type="presParOf" srcId="{A04BB997-4354-4373-92B7-0DF23D8F26F9}" destId="{08E156E9-7B40-43EC-9565-13CA471001FD}" srcOrd="1" destOrd="0" presId="urn:microsoft.com/office/officeart/2005/8/layout/hierarchy1"/>
    <dgm:cxn modelId="{32942BA5-2156-48D6-9A51-5079752A3E9E}" type="presParOf" srcId="{37BB4A9A-B305-4084-B4B4-80CDDEA31D12}" destId="{0053649D-5C76-465B-9334-54877AA301BD}" srcOrd="1" destOrd="0" presId="urn:microsoft.com/office/officeart/2005/8/layout/hierarchy1"/>
    <dgm:cxn modelId="{D1CDC13F-33D6-4D8B-B3A4-DC06B3E91C50}" type="presParOf" srcId="{05790C6A-8C7D-4A2C-A3B2-9D314AF733D6}" destId="{81CC4324-F119-4AB0-A756-88FC00931093}" srcOrd="2" destOrd="0" presId="urn:microsoft.com/office/officeart/2005/8/layout/hierarchy1"/>
    <dgm:cxn modelId="{67DF81FD-2B6D-4E92-8C11-C199DB2282D0}" type="presParOf" srcId="{81CC4324-F119-4AB0-A756-88FC00931093}" destId="{60E66598-51D0-4E5D-B0FD-C8D3428932D3}" srcOrd="0" destOrd="0" presId="urn:microsoft.com/office/officeart/2005/8/layout/hierarchy1"/>
    <dgm:cxn modelId="{00495213-C9D6-4C8E-8DD5-AC40EA46A09A}" type="presParOf" srcId="{60E66598-51D0-4E5D-B0FD-C8D3428932D3}" destId="{105C1B5A-812F-48E7-9052-570724F0195A}" srcOrd="0" destOrd="0" presId="urn:microsoft.com/office/officeart/2005/8/layout/hierarchy1"/>
    <dgm:cxn modelId="{4C8065A1-62D3-4432-B16C-A6A5EC92DFD1}" type="presParOf" srcId="{60E66598-51D0-4E5D-B0FD-C8D3428932D3}" destId="{48FBE7B2-F2FE-4D33-84C6-819F79C0AD0E}" srcOrd="1" destOrd="0" presId="urn:microsoft.com/office/officeart/2005/8/layout/hierarchy1"/>
    <dgm:cxn modelId="{1ED3736B-80F2-491A-9A53-3F43843DC3CD}" type="presParOf" srcId="{81CC4324-F119-4AB0-A756-88FC00931093}" destId="{5CFE2219-43BF-428D-95D5-06502D33CFB1}" srcOrd="1" destOrd="0" presId="urn:microsoft.com/office/officeart/2005/8/layout/hierarchy1"/>
    <dgm:cxn modelId="{1EA5EDCC-C4FF-435B-924E-280C9C3B714E}" type="presParOf" srcId="{05790C6A-8C7D-4A2C-A3B2-9D314AF733D6}" destId="{D695AE38-31D9-4E49-8BF5-CB7873E2B2B8}" srcOrd="3" destOrd="0" presId="urn:microsoft.com/office/officeart/2005/8/layout/hierarchy1"/>
    <dgm:cxn modelId="{6E083930-2552-4BF2-AD10-A1873F967414}" type="presParOf" srcId="{D695AE38-31D9-4E49-8BF5-CB7873E2B2B8}" destId="{D86B39BD-AD9D-4E6E-AF2D-4BF5423AA8B1}" srcOrd="0" destOrd="0" presId="urn:microsoft.com/office/officeart/2005/8/layout/hierarchy1"/>
    <dgm:cxn modelId="{7E685F27-FD6F-46AD-980A-08C7C604F8A4}" type="presParOf" srcId="{D86B39BD-AD9D-4E6E-AF2D-4BF5423AA8B1}" destId="{85D57A98-895A-4D88-959D-639B02FB3B63}" srcOrd="0" destOrd="0" presId="urn:microsoft.com/office/officeart/2005/8/layout/hierarchy1"/>
    <dgm:cxn modelId="{7FE09085-ACAD-44F1-80E1-A95218D2B857}" type="presParOf" srcId="{D86B39BD-AD9D-4E6E-AF2D-4BF5423AA8B1}" destId="{F1045D4A-567A-4B81-9908-41F5A070BED8}" srcOrd="1" destOrd="0" presId="urn:microsoft.com/office/officeart/2005/8/layout/hierarchy1"/>
    <dgm:cxn modelId="{AC87B9B3-CE2B-4969-8FC7-631B22FEF592}" type="presParOf" srcId="{D695AE38-31D9-4E49-8BF5-CB7873E2B2B8}" destId="{FF646D62-0A3C-496E-AE15-95F4B5E3E71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23CA80D-1F9F-49EC-94E1-3EC438DFD262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1C6C8CAB-752C-407F-AF17-FD8D059C5F6F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Help libraries be awesome!</a:t>
          </a:r>
        </a:p>
      </dgm:t>
    </dgm:pt>
    <dgm:pt modelId="{F96FEC0F-CAFB-4FD6-AC8C-2D99D4F890A2}" type="parTrans" cxnId="{57D16633-6E78-4C98-B80F-239ABC2E266B}">
      <dgm:prSet/>
      <dgm:spPr/>
      <dgm:t>
        <a:bodyPr/>
        <a:lstStyle/>
        <a:p>
          <a:endParaRPr lang="en-US"/>
        </a:p>
      </dgm:t>
    </dgm:pt>
    <dgm:pt modelId="{87B34CA3-2B50-4238-AD72-D937472C47BC}" type="sibTrans" cxnId="{57D16633-6E78-4C98-B80F-239ABC2E266B}">
      <dgm:prSet/>
      <dgm:spPr/>
      <dgm:t>
        <a:bodyPr/>
        <a:lstStyle/>
        <a:p>
          <a:endParaRPr lang="en-US"/>
        </a:p>
      </dgm:t>
    </dgm:pt>
    <dgm:pt modelId="{7C890426-5EC3-470E-9F24-C5A99C70ED4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New Director Orientations</a:t>
          </a:r>
        </a:p>
      </dgm:t>
    </dgm:pt>
    <dgm:pt modelId="{928508DC-30EA-432A-BDE7-2755522C17B8}" type="parTrans" cxnId="{D2D95C9F-9CD7-4803-A372-57A0166EB721}">
      <dgm:prSet/>
      <dgm:spPr/>
      <dgm:t>
        <a:bodyPr/>
        <a:lstStyle/>
        <a:p>
          <a:endParaRPr lang="en-US"/>
        </a:p>
      </dgm:t>
    </dgm:pt>
    <dgm:pt modelId="{ECEBE3C0-6FDE-4FB4-B492-2E9FA713A80A}" type="sibTrans" cxnId="{D2D95C9F-9CD7-4803-A372-57A0166EB721}">
      <dgm:prSet/>
      <dgm:spPr/>
      <dgm:t>
        <a:bodyPr/>
        <a:lstStyle/>
        <a:p>
          <a:endParaRPr lang="en-US"/>
        </a:p>
      </dgm:t>
    </dgm:pt>
    <dgm:pt modelId="{75C4B0C1-CF31-49AC-AA6A-ECE8D6B091AF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Consulting services</a:t>
          </a:r>
        </a:p>
      </dgm:t>
    </dgm:pt>
    <dgm:pt modelId="{D4EE66D5-B390-4B8C-8D75-E7C7F4798B55}" type="parTrans" cxnId="{E4CB64EC-D449-49C1-8422-965B24AEC030}">
      <dgm:prSet/>
      <dgm:spPr/>
      <dgm:t>
        <a:bodyPr/>
        <a:lstStyle/>
        <a:p>
          <a:endParaRPr lang="en-US"/>
        </a:p>
      </dgm:t>
    </dgm:pt>
    <dgm:pt modelId="{38E4D869-6B09-446A-B0EF-1FADE7EC9A72}" type="sibTrans" cxnId="{E4CB64EC-D449-49C1-8422-965B24AEC030}">
      <dgm:prSet/>
      <dgm:spPr/>
      <dgm:t>
        <a:bodyPr/>
        <a:lstStyle/>
        <a:p>
          <a:endParaRPr lang="en-US"/>
        </a:p>
      </dgm:t>
    </dgm:pt>
    <dgm:pt modelId="{BB720F0C-357C-4D6B-BCF7-40590E8AD9A5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Site visits</a:t>
          </a:r>
        </a:p>
      </dgm:t>
    </dgm:pt>
    <dgm:pt modelId="{CB0C820E-4583-4289-85CD-BBC1ED153566}" type="parTrans" cxnId="{FAD31E55-F7D7-4AAD-89F3-B99BCD2B43B5}">
      <dgm:prSet/>
      <dgm:spPr/>
      <dgm:t>
        <a:bodyPr/>
        <a:lstStyle/>
        <a:p>
          <a:endParaRPr lang="en-US"/>
        </a:p>
      </dgm:t>
    </dgm:pt>
    <dgm:pt modelId="{E81E685D-42B3-435B-9457-2673844A0597}" type="sibTrans" cxnId="{FAD31E55-F7D7-4AAD-89F3-B99BCD2B43B5}">
      <dgm:prSet/>
      <dgm:spPr/>
      <dgm:t>
        <a:bodyPr/>
        <a:lstStyle/>
        <a:p>
          <a:endParaRPr lang="en-US"/>
        </a:p>
      </dgm:t>
    </dgm:pt>
    <dgm:pt modelId="{BD46C092-0836-48B8-B371-67A0FBA497C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Work with library boards</a:t>
          </a:r>
        </a:p>
      </dgm:t>
    </dgm:pt>
    <dgm:pt modelId="{F85BF301-639B-447C-A755-F85E81C312B6}" type="parTrans" cxnId="{9E8DEDF6-E08B-43E9-9A33-8288E153A104}">
      <dgm:prSet/>
      <dgm:spPr/>
      <dgm:t>
        <a:bodyPr/>
        <a:lstStyle/>
        <a:p>
          <a:endParaRPr lang="en-US"/>
        </a:p>
      </dgm:t>
    </dgm:pt>
    <dgm:pt modelId="{7C7921C5-1D87-4F8F-B022-2B85D8D73925}" type="sibTrans" cxnId="{9E8DEDF6-E08B-43E9-9A33-8288E153A104}">
      <dgm:prSet/>
      <dgm:spPr/>
      <dgm:t>
        <a:bodyPr/>
        <a:lstStyle/>
        <a:p>
          <a:endParaRPr lang="en-US"/>
        </a:p>
      </dgm:t>
    </dgm:pt>
    <dgm:pt modelId="{0E14AF09-0C9D-407F-994B-98F8F6A12FE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Provide board training</a:t>
          </a:r>
        </a:p>
      </dgm:t>
    </dgm:pt>
    <dgm:pt modelId="{21D8BD5B-AEF7-48A3-9376-8FA77C05BEE1}" type="parTrans" cxnId="{017FA561-5A2F-448A-B3BA-3202B5FBC334}">
      <dgm:prSet/>
      <dgm:spPr/>
      <dgm:t>
        <a:bodyPr/>
        <a:lstStyle/>
        <a:p>
          <a:endParaRPr lang="en-US"/>
        </a:p>
      </dgm:t>
    </dgm:pt>
    <dgm:pt modelId="{9B5D5127-39E3-4DC6-A2FC-12519B117B9C}" type="sibTrans" cxnId="{017FA561-5A2F-448A-B3BA-3202B5FBC334}">
      <dgm:prSet/>
      <dgm:spPr/>
      <dgm:t>
        <a:bodyPr/>
        <a:lstStyle/>
        <a:p>
          <a:endParaRPr lang="en-US"/>
        </a:p>
      </dgm:t>
    </dgm:pt>
    <dgm:pt modelId="{3A2AFA8B-19B7-4696-BAFA-AFBE4901C6AA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Provide continuing education opportunities</a:t>
          </a:r>
        </a:p>
      </dgm:t>
    </dgm:pt>
    <dgm:pt modelId="{E4772E2D-7BA2-4CFF-A1C4-4A68B781E2F5}" type="parTrans" cxnId="{55945795-1D03-438D-9122-C6C24A15F078}">
      <dgm:prSet/>
      <dgm:spPr/>
      <dgm:t>
        <a:bodyPr/>
        <a:lstStyle/>
        <a:p>
          <a:endParaRPr lang="en-US"/>
        </a:p>
      </dgm:t>
    </dgm:pt>
    <dgm:pt modelId="{C9100F89-6A9D-449E-B9F9-8F23840DA2AA}" type="sibTrans" cxnId="{55945795-1D03-438D-9122-C6C24A15F078}">
      <dgm:prSet/>
      <dgm:spPr/>
      <dgm:t>
        <a:bodyPr/>
        <a:lstStyle/>
        <a:p>
          <a:endParaRPr lang="en-US"/>
        </a:p>
      </dgm:t>
    </dgm:pt>
    <dgm:pt modelId="{101EB487-884D-4EC9-8523-3AAC4541D44C}">
      <dgm:prSet/>
      <dgm:spPr/>
      <dgm:t>
        <a:bodyPr/>
        <a:lstStyle/>
        <a:p>
          <a:pPr>
            <a:lnSpc>
              <a:spcPct val="100000"/>
            </a:lnSpc>
            <a:defRPr b="1"/>
          </a:pPr>
          <a:r>
            <a:rPr lang="en-US"/>
            <a:t>Administer the Public Libraries Survey</a:t>
          </a:r>
        </a:p>
      </dgm:t>
    </dgm:pt>
    <dgm:pt modelId="{BB47A4EA-CD12-41B2-8C73-8EB5E59E1236}" type="parTrans" cxnId="{1B7A031F-1C04-402F-9618-F10AFDCE2F6A}">
      <dgm:prSet/>
      <dgm:spPr/>
      <dgm:t>
        <a:bodyPr/>
        <a:lstStyle/>
        <a:p>
          <a:endParaRPr lang="en-US"/>
        </a:p>
      </dgm:t>
    </dgm:pt>
    <dgm:pt modelId="{478F9939-0BB7-42BC-ABE9-6E1488982396}" type="sibTrans" cxnId="{1B7A031F-1C04-402F-9618-F10AFDCE2F6A}">
      <dgm:prSet/>
      <dgm:spPr/>
      <dgm:t>
        <a:bodyPr/>
        <a:lstStyle/>
        <a:p>
          <a:endParaRPr lang="en-US"/>
        </a:p>
      </dgm:t>
    </dgm:pt>
    <dgm:pt modelId="{333E195B-C18F-4715-AA54-3F95395857FB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Provide training prior to the opening of the survey</a:t>
          </a:r>
        </a:p>
      </dgm:t>
    </dgm:pt>
    <dgm:pt modelId="{0F183284-B9A9-4A56-9028-56CB4D029C5E}" type="parTrans" cxnId="{98087121-3333-4577-ACA1-16F265B446E1}">
      <dgm:prSet/>
      <dgm:spPr/>
      <dgm:t>
        <a:bodyPr/>
        <a:lstStyle/>
        <a:p>
          <a:endParaRPr lang="en-US"/>
        </a:p>
      </dgm:t>
    </dgm:pt>
    <dgm:pt modelId="{B9541567-DCF3-4E59-87D3-92459240B3DF}" type="sibTrans" cxnId="{98087121-3333-4577-ACA1-16F265B446E1}">
      <dgm:prSet/>
      <dgm:spPr/>
      <dgm:t>
        <a:bodyPr/>
        <a:lstStyle/>
        <a:p>
          <a:endParaRPr lang="en-US"/>
        </a:p>
      </dgm:t>
    </dgm:pt>
    <dgm:pt modelId="{549790D3-BAB1-4852-8836-65C461579CBC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Provide support throughout the survey window</a:t>
          </a:r>
        </a:p>
      </dgm:t>
    </dgm:pt>
    <dgm:pt modelId="{888E9FCB-813A-4291-BEE4-00193F55A4B5}" type="parTrans" cxnId="{7C6D9890-C908-46BA-8B71-3FF3F82C2B53}">
      <dgm:prSet/>
      <dgm:spPr/>
      <dgm:t>
        <a:bodyPr/>
        <a:lstStyle/>
        <a:p>
          <a:endParaRPr lang="en-US"/>
        </a:p>
      </dgm:t>
    </dgm:pt>
    <dgm:pt modelId="{93EF2752-3727-4307-A1AC-C613DD468F2A}" type="sibTrans" cxnId="{7C6D9890-C908-46BA-8B71-3FF3F82C2B53}">
      <dgm:prSet/>
      <dgm:spPr/>
      <dgm:t>
        <a:bodyPr/>
        <a:lstStyle/>
        <a:p>
          <a:endParaRPr lang="en-US"/>
        </a:p>
      </dgm:t>
    </dgm:pt>
    <dgm:pt modelId="{CCEE3C6B-EC7F-45C1-A6A2-6A95177E6BF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/>
            <a:t>Share information with IMLS</a:t>
          </a:r>
        </a:p>
      </dgm:t>
    </dgm:pt>
    <dgm:pt modelId="{B99047D2-E67B-48B1-B219-E85C35E06953}" type="parTrans" cxnId="{6F14E251-59B1-4D60-AF52-8F1A969EEF1D}">
      <dgm:prSet/>
      <dgm:spPr/>
      <dgm:t>
        <a:bodyPr/>
        <a:lstStyle/>
        <a:p>
          <a:endParaRPr lang="en-US"/>
        </a:p>
      </dgm:t>
    </dgm:pt>
    <dgm:pt modelId="{A4148F52-E801-4BD1-8B49-2B6575CF2073}" type="sibTrans" cxnId="{6F14E251-59B1-4D60-AF52-8F1A969EEF1D}">
      <dgm:prSet/>
      <dgm:spPr/>
      <dgm:t>
        <a:bodyPr/>
        <a:lstStyle/>
        <a:p>
          <a:endParaRPr lang="en-US"/>
        </a:p>
      </dgm:t>
    </dgm:pt>
    <dgm:pt modelId="{E275C91F-87D5-4C36-BEB3-9243D5BEB3F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Aptos Display" panose="020F0302020204030204"/>
            </a:rPr>
            <a:t>Write </a:t>
          </a:r>
          <a:r>
            <a:rPr lang="en-US" b="0" err="1">
              <a:latin typeface="Aptos Display" panose="020F0302020204030204"/>
            </a:rPr>
            <a:t>Flickertale</a:t>
          </a:r>
          <a:r>
            <a:rPr lang="en-US" b="0">
              <a:latin typeface="Aptos Display" panose="020F0302020204030204"/>
            </a:rPr>
            <a:t> articles</a:t>
          </a:r>
        </a:p>
      </dgm:t>
    </dgm:pt>
    <dgm:pt modelId="{31303FB9-65BB-4E03-96D8-33FC381E6402}" type="parTrans" cxnId="{E241A32B-402E-4BA5-82B3-E6391205871E}">
      <dgm:prSet/>
      <dgm:spPr/>
    </dgm:pt>
    <dgm:pt modelId="{8E992E8B-1DF3-47A0-98E6-01E87C395B87}" type="sibTrans" cxnId="{E241A32B-402E-4BA5-82B3-E6391205871E}">
      <dgm:prSet/>
      <dgm:spPr/>
    </dgm:pt>
    <dgm:pt modelId="{40712797-0CDE-4D3B-9574-744DC6FDE62F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en-US" b="0">
              <a:latin typeface="Aptos Display" panose="020F0302020204030204"/>
            </a:rPr>
            <a:t>Maintain LibGuides</a:t>
          </a:r>
        </a:p>
      </dgm:t>
    </dgm:pt>
    <dgm:pt modelId="{1FEF31F3-2B3A-4812-A342-3C1103E58360}" type="parTrans" cxnId="{06712E21-BC1C-439A-ADE8-E9AF4CF81F3D}">
      <dgm:prSet/>
      <dgm:spPr/>
    </dgm:pt>
    <dgm:pt modelId="{886E4296-F33A-4016-AA9C-C242BC2269CA}" type="sibTrans" cxnId="{06712E21-BC1C-439A-ADE8-E9AF4CF81F3D}">
      <dgm:prSet/>
      <dgm:spPr/>
    </dgm:pt>
    <dgm:pt modelId="{FC7D0BA3-533B-46F7-863E-E119CB1DFFEF}" type="pres">
      <dgm:prSet presAssocID="{523CA80D-1F9F-49EC-94E1-3EC438DFD262}" presName="root" presStyleCnt="0">
        <dgm:presLayoutVars>
          <dgm:dir/>
          <dgm:resizeHandles val="exact"/>
        </dgm:presLayoutVars>
      </dgm:prSet>
      <dgm:spPr/>
    </dgm:pt>
    <dgm:pt modelId="{F5DCDC16-7FC4-4859-8EB9-51DC4D064D96}" type="pres">
      <dgm:prSet presAssocID="{1C6C8CAB-752C-407F-AF17-FD8D059C5F6F}" presName="compNode" presStyleCnt="0"/>
      <dgm:spPr/>
    </dgm:pt>
    <dgm:pt modelId="{7A143973-47C7-487A-B319-11B50F3F37C8}" type="pres">
      <dgm:prSet presAssocID="{1C6C8CAB-752C-407F-AF17-FD8D059C5F6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1224C17E-EBBA-403E-82CC-701CCD1C5BA9}" type="pres">
      <dgm:prSet presAssocID="{1C6C8CAB-752C-407F-AF17-FD8D059C5F6F}" presName="iconSpace" presStyleCnt="0"/>
      <dgm:spPr/>
    </dgm:pt>
    <dgm:pt modelId="{8C5C77A2-8F03-465D-BB85-1E8E85E0B4DA}" type="pres">
      <dgm:prSet presAssocID="{1C6C8CAB-752C-407F-AF17-FD8D059C5F6F}" presName="parTx" presStyleLbl="revTx" presStyleIdx="0" presStyleCnt="4">
        <dgm:presLayoutVars>
          <dgm:chMax val="0"/>
          <dgm:chPref val="0"/>
        </dgm:presLayoutVars>
      </dgm:prSet>
      <dgm:spPr/>
    </dgm:pt>
    <dgm:pt modelId="{046D46E6-8213-4463-AACC-AA5506537215}" type="pres">
      <dgm:prSet presAssocID="{1C6C8CAB-752C-407F-AF17-FD8D059C5F6F}" presName="txSpace" presStyleCnt="0"/>
      <dgm:spPr/>
    </dgm:pt>
    <dgm:pt modelId="{91EBFF45-C4DC-4459-B153-951474CD2EFD}" type="pres">
      <dgm:prSet presAssocID="{1C6C8CAB-752C-407F-AF17-FD8D059C5F6F}" presName="desTx" presStyleLbl="revTx" presStyleIdx="1" presStyleCnt="4">
        <dgm:presLayoutVars/>
      </dgm:prSet>
      <dgm:spPr/>
    </dgm:pt>
    <dgm:pt modelId="{1FFAB08C-AB19-47EB-9F3C-E7C9B8EAB08D}" type="pres">
      <dgm:prSet presAssocID="{87B34CA3-2B50-4238-AD72-D937472C47BC}" presName="sibTrans" presStyleCnt="0"/>
      <dgm:spPr/>
    </dgm:pt>
    <dgm:pt modelId="{B5E99381-40AE-49D6-BAE3-C06DE93ECC4A}" type="pres">
      <dgm:prSet presAssocID="{101EB487-884D-4EC9-8523-3AAC4541D44C}" presName="compNode" presStyleCnt="0"/>
      <dgm:spPr/>
    </dgm:pt>
    <dgm:pt modelId="{F803B7CC-083C-49CD-8DB1-7D2E97DEC2E4}" type="pres">
      <dgm:prSet presAssocID="{101EB487-884D-4EC9-8523-3AAC4541D44C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assroom"/>
        </a:ext>
      </dgm:extLst>
    </dgm:pt>
    <dgm:pt modelId="{44012218-777D-4ACC-AA66-2C7DC0C731A8}" type="pres">
      <dgm:prSet presAssocID="{101EB487-884D-4EC9-8523-3AAC4541D44C}" presName="iconSpace" presStyleCnt="0"/>
      <dgm:spPr/>
    </dgm:pt>
    <dgm:pt modelId="{72A959D6-8BA6-4844-98A8-3FC4862C49A3}" type="pres">
      <dgm:prSet presAssocID="{101EB487-884D-4EC9-8523-3AAC4541D44C}" presName="parTx" presStyleLbl="revTx" presStyleIdx="2" presStyleCnt="4">
        <dgm:presLayoutVars>
          <dgm:chMax val="0"/>
          <dgm:chPref val="0"/>
        </dgm:presLayoutVars>
      </dgm:prSet>
      <dgm:spPr/>
    </dgm:pt>
    <dgm:pt modelId="{F0C2AF18-AC82-4DF6-8FAD-D9C6B2A55AB1}" type="pres">
      <dgm:prSet presAssocID="{101EB487-884D-4EC9-8523-3AAC4541D44C}" presName="txSpace" presStyleCnt="0"/>
      <dgm:spPr/>
    </dgm:pt>
    <dgm:pt modelId="{C34BC389-2B4E-4FBC-8951-EFAD37E6C59E}" type="pres">
      <dgm:prSet presAssocID="{101EB487-884D-4EC9-8523-3AAC4541D44C}" presName="desTx" presStyleLbl="revTx" presStyleIdx="3" presStyleCnt="4">
        <dgm:presLayoutVars/>
      </dgm:prSet>
      <dgm:spPr/>
    </dgm:pt>
  </dgm:ptLst>
  <dgm:cxnLst>
    <dgm:cxn modelId="{E5907D02-8ED2-4DB5-B3B6-99D50188AC40}" type="presOf" srcId="{101EB487-884D-4EC9-8523-3AAC4541D44C}" destId="{72A959D6-8BA6-4844-98A8-3FC4862C49A3}" srcOrd="0" destOrd="0" presId="urn:microsoft.com/office/officeart/2018/2/layout/IconLabelDescriptionList"/>
    <dgm:cxn modelId="{4EDECA09-6CF1-4B99-992E-5CB1DBB63D10}" type="presOf" srcId="{75C4B0C1-CF31-49AC-AA6A-ECE8D6B091AF}" destId="{91EBFF45-C4DC-4459-B153-951474CD2EFD}" srcOrd="0" destOrd="1" presId="urn:microsoft.com/office/officeart/2018/2/layout/IconLabelDescriptionList"/>
    <dgm:cxn modelId="{3790E51C-5868-4F6D-8033-E860D88E36E9}" type="presOf" srcId="{1C6C8CAB-752C-407F-AF17-FD8D059C5F6F}" destId="{8C5C77A2-8F03-465D-BB85-1E8E85E0B4DA}" srcOrd="0" destOrd="0" presId="urn:microsoft.com/office/officeart/2018/2/layout/IconLabelDescriptionList"/>
    <dgm:cxn modelId="{1B7A031F-1C04-402F-9618-F10AFDCE2F6A}" srcId="{523CA80D-1F9F-49EC-94E1-3EC438DFD262}" destId="{101EB487-884D-4EC9-8523-3AAC4541D44C}" srcOrd="1" destOrd="0" parTransId="{BB47A4EA-CD12-41B2-8C73-8EB5E59E1236}" sibTransId="{478F9939-0BB7-42BC-ABE9-6E1488982396}"/>
    <dgm:cxn modelId="{06712E21-BC1C-439A-ADE8-E9AF4CF81F3D}" srcId="{1C6C8CAB-752C-407F-AF17-FD8D059C5F6F}" destId="{40712797-0CDE-4D3B-9574-744DC6FDE62F}" srcOrd="7" destOrd="0" parTransId="{1FEF31F3-2B3A-4812-A342-3C1103E58360}" sibTransId="{886E4296-F33A-4016-AA9C-C242BC2269CA}"/>
    <dgm:cxn modelId="{98087121-3333-4577-ACA1-16F265B446E1}" srcId="{101EB487-884D-4EC9-8523-3AAC4541D44C}" destId="{333E195B-C18F-4715-AA54-3F95395857FB}" srcOrd="0" destOrd="0" parTransId="{0F183284-B9A9-4A56-9028-56CB4D029C5E}" sibTransId="{B9541567-DCF3-4E59-87D3-92459240B3DF}"/>
    <dgm:cxn modelId="{E241A32B-402E-4BA5-82B3-E6391205871E}" srcId="{1C6C8CAB-752C-407F-AF17-FD8D059C5F6F}" destId="{E275C91F-87D5-4C36-BEB3-9243D5BEB3F3}" srcOrd="6" destOrd="0" parTransId="{31303FB9-65BB-4E03-96D8-33FC381E6402}" sibTransId="{8E992E8B-1DF3-47A0-98E6-01E87C395B87}"/>
    <dgm:cxn modelId="{7A2C712E-FAEA-4876-98B2-CE1B82731EF0}" type="presOf" srcId="{BB720F0C-357C-4D6B-BCF7-40590E8AD9A5}" destId="{91EBFF45-C4DC-4459-B153-951474CD2EFD}" srcOrd="0" destOrd="2" presId="urn:microsoft.com/office/officeart/2018/2/layout/IconLabelDescriptionList"/>
    <dgm:cxn modelId="{57D16633-6E78-4C98-B80F-239ABC2E266B}" srcId="{523CA80D-1F9F-49EC-94E1-3EC438DFD262}" destId="{1C6C8CAB-752C-407F-AF17-FD8D059C5F6F}" srcOrd="0" destOrd="0" parTransId="{F96FEC0F-CAFB-4FD6-AC8C-2D99D4F890A2}" sibTransId="{87B34CA3-2B50-4238-AD72-D937472C47BC}"/>
    <dgm:cxn modelId="{EA9C9A5D-1F13-452F-B975-A3402213AE63}" type="presOf" srcId="{CCEE3C6B-EC7F-45C1-A6A2-6A95177E6BF4}" destId="{C34BC389-2B4E-4FBC-8951-EFAD37E6C59E}" srcOrd="0" destOrd="2" presId="urn:microsoft.com/office/officeart/2018/2/layout/IconLabelDescriptionList"/>
    <dgm:cxn modelId="{017FA561-5A2F-448A-B3BA-3202B5FBC334}" srcId="{1C6C8CAB-752C-407F-AF17-FD8D059C5F6F}" destId="{0E14AF09-0C9D-407F-994B-98F8F6A12FE6}" srcOrd="4" destOrd="0" parTransId="{21D8BD5B-AEF7-48A3-9376-8FA77C05BEE1}" sibTransId="{9B5D5127-39E3-4DC6-A2FC-12519B117B9C}"/>
    <dgm:cxn modelId="{33C95C66-F87C-48D0-B6F6-02F76D98EF4F}" type="presOf" srcId="{40712797-0CDE-4D3B-9574-744DC6FDE62F}" destId="{91EBFF45-C4DC-4459-B153-951474CD2EFD}" srcOrd="0" destOrd="7" presId="urn:microsoft.com/office/officeart/2018/2/layout/IconLabelDescriptionList"/>
    <dgm:cxn modelId="{CCAE716B-C25F-4971-995D-2EFE8959A9EE}" type="presOf" srcId="{549790D3-BAB1-4852-8836-65C461579CBC}" destId="{C34BC389-2B4E-4FBC-8951-EFAD37E6C59E}" srcOrd="0" destOrd="1" presId="urn:microsoft.com/office/officeart/2018/2/layout/IconLabelDescriptionList"/>
    <dgm:cxn modelId="{6F14E251-59B1-4D60-AF52-8F1A969EEF1D}" srcId="{101EB487-884D-4EC9-8523-3AAC4541D44C}" destId="{CCEE3C6B-EC7F-45C1-A6A2-6A95177E6BF4}" srcOrd="2" destOrd="0" parTransId="{B99047D2-E67B-48B1-B219-E85C35E06953}" sibTransId="{A4148F52-E801-4BD1-8B49-2B6575CF2073}"/>
    <dgm:cxn modelId="{6AC84874-D117-408D-ACAA-62DB260F9D00}" type="presOf" srcId="{BD46C092-0836-48B8-B371-67A0FBA497C2}" destId="{91EBFF45-C4DC-4459-B153-951474CD2EFD}" srcOrd="0" destOrd="3" presId="urn:microsoft.com/office/officeart/2018/2/layout/IconLabelDescriptionList"/>
    <dgm:cxn modelId="{FAD31E55-F7D7-4AAD-89F3-B99BCD2B43B5}" srcId="{1C6C8CAB-752C-407F-AF17-FD8D059C5F6F}" destId="{BB720F0C-357C-4D6B-BCF7-40590E8AD9A5}" srcOrd="2" destOrd="0" parTransId="{CB0C820E-4583-4289-85CD-BBC1ED153566}" sibTransId="{E81E685D-42B3-435B-9457-2673844A0597}"/>
    <dgm:cxn modelId="{2D316182-0121-4F9E-B7B2-41CC7D180E2A}" type="presOf" srcId="{3A2AFA8B-19B7-4696-BAFA-AFBE4901C6AA}" destId="{91EBFF45-C4DC-4459-B153-951474CD2EFD}" srcOrd="0" destOrd="5" presId="urn:microsoft.com/office/officeart/2018/2/layout/IconLabelDescriptionList"/>
    <dgm:cxn modelId="{7C6D9890-C908-46BA-8B71-3FF3F82C2B53}" srcId="{101EB487-884D-4EC9-8523-3AAC4541D44C}" destId="{549790D3-BAB1-4852-8836-65C461579CBC}" srcOrd="1" destOrd="0" parTransId="{888E9FCB-813A-4291-BEE4-00193F55A4B5}" sibTransId="{93EF2752-3727-4307-A1AC-C613DD468F2A}"/>
    <dgm:cxn modelId="{55945795-1D03-438D-9122-C6C24A15F078}" srcId="{1C6C8CAB-752C-407F-AF17-FD8D059C5F6F}" destId="{3A2AFA8B-19B7-4696-BAFA-AFBE4901C6AA}" srcOrd="5" destOrd="0" parTransId="{E4772E2D-7BA2-4CFF-A1C4-4A68B781E2F5}" sibTransId="{C9100F89-6A9D-449E-B9F9-8F23840DA2AA}"/>
    <dgm:cxn modelId="{B969CB98-808B-4FC2-9A8E-BCC4E8762E6E}" type="presOf" srcId="{7C890426-5EC3-470E-9F24-C5A99C70ED44}" destId="{91EBFF45-C4DC-4459-B153-951474CD2EFD}" srcOrd="0" destOrd="0" presId="urn:microsoft.com/office/officeart/2018/2/layout/IconLabelDescriptionList"/>
    <dgm:cxn modelId="{D2D95C9F-9CD7-4803-A372-57A0166EB721}" srcId="{1C6C8CAB-752C-407F-AF17-FD8D059C5F6F}" destId="{7C890426-5EC3-470E-9F24-C5A99C70ED44}" srcOrd="0" destOrd="0" parTransId="{928508DC-30EA-432A-BDE7-2755522C17B8}" sibTransId="{ECEBE3C0-6FDE-4FB4-B492-2E9FA713A80A}"/>
    <dgm:cxn modelId="{8849EDA5-ED4B-4A98-8B87-F9E96CDBEDEC}" type="presOf" srcId="{333E195B-C18F-4715-AA54-3F95395857FB}" destId="{C34BC389-2B4E-4FBC-8951-EFAD37E6C59E}" srcOrd="0" destOrd="0" presId="urn:microsoft.com/office/officeart/2018/2/layout/IconLabelDescriptionList"/>
    <dgm:cxn modelId="{877389B1-3C55-4D29-B175-D91D7E1E39E7}" type="presOf" srcId="{523CA80D-1F9F-49EC-94E1-3EC438DFD262}" destId="{FC7D0BA3-533B-46F7-863E-E119CB1DFFEF}" srcOrd="0" destOrd="0" presId="urn:microsoft.com/office/officeart/2018/2/layout/IconLabelDescriptionList"/>
    <dgm:cxn modelId="{F8D3A2B5-742E-46E8-80A5-3100E4533D07}" type="presOf" srcId="{0E14AF09-0C9D-407F-994B-98F8F6A12FE6}" destId="{91EBFF45-C4DC-4459-B153-951474CD2EFD}" srcOrd="0" destOrd="4" presId="urn:microsoft.com/office/officeart/2018/2/layout/IconLabelDescriptionList"/>
    <dgm:cxn modelId="{97E68FE7-AD88-4512-9BBC-57F1EFB1E2B4}" type="presOf" srcId="{E275C91F-87D5-4C36-BEB3-9243D5BEB3F3}" destId="{91EBFF45-C4DC-4459-B153-951474CD2EFD}" srcOrd="0" destOrd="6" presId="urn:microsoft.com/office/officeart/2018/2/layout/IconLabelDescriptionList"/>
    <dgm:cxn modelId="{E4CB64EC-D449-49C1-8422-965B24AEC030}" srcId="{1C6C8CAB-752C-407F-AF17-FD8D059C5F6F}" destId="{75C4B0C1-CF31-49AC-AA6A-ECE8D6B091AF}" srcOrd="1" destOrd="0" parTransId="{D4EE66D5-B390-4B8C-8D75-E7C7F4798B55}" sibTransId="{38E4D869-6B09-446A-B0EF-1FADE7EC9A72}"/>
    <dgm:cxn modelId="{9E8DEDF6-E08B-43E9-9A33-8288E153A104}" srcId="{1C6C8CAB-752C-407F-AF17-FD8D059C5F6F}" destId="{BD46C092-0836-48B8-B371-67A0FBA497C2}" srcOrd="3" destOrd="0" parTransId="{F85BF301-639B-447C-A755-F85E81C312B6}" sibTransId="{7C7921C5-1D87-4F8F-B022-2B85D8D73925}"/>
    <dgm:cxn modelId="{F5C57AAE-96A6-4F77-8AE5-92CFFBDDCA31}" type="presParOf" srcId="{FC7D0BA3-533B-46F7-863E-E119CB1DFFEF}" destId="{F5DCDC16-7FC4-4859-8EB9-51DC4D064D96}" srcOrd="0" destOrd="0" presId="urn:microsoft.com/office/officeart/2018/2/layout/IconLabelDescriptionList"/>
    <dgm:cxn modelId="{6D7D90D8-961A-418C-B2E3-44BCD3587675}" type="presParOf" srcId="{F5DCDC16-7FC4-4859-8EB9-51DC4D064D96}" destId="{7A143973-47C7-487A-B319-11B50F3F37C8}" srcOrd="0" destOrd="0" presId="urn:microsoft.com/office/officeart/2018/2/layout/IconLabelDescriptionList"/>
    <dgm:cxn modelId="{4C01F025-0185-4058-8784-726E858F7393}" type="presParOf" srcId="{F5DCDC16-7FC4-4859-8EB9-51DC4D064D96}" destId="{1224C17E-EBBA-403E-82CC-701CCD1C5BA9}" srcOrd="1" destOrd="0" presId="urn:microsoft.com/office/officeart/2018/2/layout/IconLabelDescriptionList"/>
    <dgm:cxn modelId="{6A9BACB8-BDB6-43E0-AA2E-29BB0CB59380}" type="presParOf" srcId="{F5DCDC16-7FC4-4859-8EB9-51DC4D064D96}" destId="{8C5C77A2-8F03-465D-BB85-1E8E85E0B4DA}" srcOrd="2" destOrd="0" presId="urn:microsoft.com/office/officeart/2018/2/layout/IconLabelDescriptionList"/>
    <dgm:cxn modelId="{CCC6CE9E-AC1E-4529-BC79-6B52DDA3B0C4}" type="presParOf" srcId="{F5DCDC16-7FC4-4859-8EB9-51DC4D064D96}" destId="{046D46E6-8213-4463-AACC-AA5506537215}" srcOrd="3" destOrd="0" presId="urn:microsoft.com/office/officeart/2018/2/layout/IconLabelDescriptionList"/>
    <dgm:cxn modelId="{716929B9-BB8E-427B-9428-EFB5EAF05BC0}" type="presParOf" srcId="{F5DCDC16-7FC4-4859-8EB9-51DC4D064D96}" destId="{91EBFF45-C4DC-4459-B153-951474CD2EFD}" srcOrd="4" destOrd="0" presId="urn:microsoft.com/office/officeart/2018/2/layout/IconLabelDescriptionList"/>
    <dgm:cxn modelId="{4EA2FAE5-951F-4198-9E1D-4FBACA35C6EA}" type="presParOf" srcId="{FC7D0BA3-533B-46F7-863E-E119CB1DFFEF}" destId="{1FFAB08C-AB19-47EB-9F3C-E7C9B8EAB08D}" srcOrd="1" destOrd="0" presId="urn:microsoft.com/office/officeart/2018/2/layout/IconLabelDescriptionList"/>
    <dgm:cxn modelId="{1E25FD1A-A793-4C81-9D9B-F88B9FD0CAE0}" type="presParOf" srcId="{FC7D0BA3-533B-46F7-863E-E119CB1DFFEF}" destId="{B5E99381-40AE-49D6-BAE3-C06DE93ECC4A}" srcOrd="2" destOrd="0" presId="urn:microsoft.com/office/officeart/2018/2/layout/IconLabelDescriptionList"/>
    <dgm:cxn modelId="{A19A9BAC-BBD8-491C-B113-788A1B41A517}" type="presParOf" srcId="{B5E99381-40AE-49D6-BAE3-C06DE93ECC4A}" destId="{F803B7CC-083C-49CD-8DB1-7D2E97DEC2E4}" srcOrd="0" destOrd="0" presId="urn:microsoft.com/office/officeart/2018/2/layout/IconLabelDescriptionList"/>
    <dgm:cxn modelId="{27602C45-169D-4DB5-851D-D51335D37465}" type="presParOf" srcId="{B5E99381-40AE-49D6-BAE3-C06DE93ECC4A}" destId="{44012218-777D-4ACC-AA66-2C7DC0C731A8}" srcOrd="1" destOrd="0" presId="urn:microsoft.com/office/officeart/2018/2/layout/IconLabelDescriptionList"/>
    <dgm:cxn modelId="{313E29E3-EF47-4E80-9D44-69312D3B110F}" type="presParOf" srcId="{B5E99381-40AE-49D6-BAE3-C06DE93ECC4A}" destId="{72A959D6-8BA6-4844-98A8-3FC4862C49A3}" srcOrd="2" destOrd="0" presId="urn:microsoft.com/office/officeart/2018/2/layout/IconLabelDescriptionList"/>
    <dgm:cxn modelId="{C36EBB73-F915-48CB-89E7-BEA53E5EF9A5}" type="presParOf" srcId="{B5E99381-40AE-49D6-BAE3-C06DE93ECC4A}" destId="{F0C2AF18-AC82-4DF6-8FAD-D9C6B2A55AB1}" srcOrd="3" destOrd="0" presId="urn:microsoft.com/office/officeart/2018/2/layout/IconLabelDescriptionList"/>
    <dgm:cxn modelId="{462D4BC0-5EC0-4123-ACEC-960F1EE02EC6}" type="presParOf" srcId="{B5E99381-40AE-49D6-BAE3-C06DE93ECC4A}" destId="{C34BC389-2B4E-4FBC-8951-EFAD37E6C59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A62363-D1B5-434F-AF29-3AA26E352841}">
      <dsp:nvSpPr>
        <dsp:cNvPr id="0" name=""/>
        <dsp:cNvSpPr/>
      </dsp:nvSpPr>
      <dsp:spPr>
        <a:xfrm>
          <a:off x="56292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0D6D82-96EA-49AF-A6B1-B7C7125CA1F8}">
      <dsp:nvSpPr>
        <dsp:cNvPr id="0" name=""/>
        <dsp:cNvSpPr/>
      </dsp:nvSpPr>
      <dsp:spPr>
        <a:xfrm>
          <a:off x="87109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9FA790-FDAA-4E37-B055-2E1599973C3C}">
      <dsp:nvSpPr>
        <dsp:cNvPr id="0" name=""/>
        <dsp:cNvSpPr/>
      </dsp:nvSpPr>
      <dsp:spPr>
        <a:xfrm>
          <a:off x="10068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Personal email</a:t>
          </a:r>
        </a:p>
      </dsp:txBody>
      <dsp:txXfrm>
        <a:off x="100682" y="2684598"/>
        <a:ext cx="2370489" cy="720000"/>
      </dsp:txXfrm>
    </dsp:sp>
    <dsp:sp modelId="{2E388414-5015-46BB-B31B-4D4A87204A33}">
      <dsp:nvSpPr>
        <dsp:cNvPr id="0" name=""/>
        <dsp:cNvSpPr/>
      </dsp:nvSpPr>
      <dsp:spPr>
        <a:xfrm>
          <a:off x="334825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C236737-C5B6-43BE-9595-4DA5CA1FF969}">
      <dsp:nvSpPr>
        <dsp:cNvPr id="0" name=""/>
        <dsp:cNvSpPr/>
      </dsp:nvSpPr>
      <dsp:spPr>
        <a:xfrm>
          <a:off x="365641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6E50571-C457-4A7D-900D-98C5F0AA82EE}">
      <dsp:nvSpPr>
        <dsp:cNvPr id="0" name=""/>
        <dsp:cNvSpPr/>
      </dsp:nvSpPr>
      <dsp:spPr>
        <a:xfrm>
          <a:off x="288600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Library Development email</a:t>
          </a:r>
        </a:p>
      </dsp:txBody>
      <dsp:txXfrm>
        <a:off x="2886007" y="2684598"/>
        <a:ext cx="2370489" cy="720000"/>
      </dsp:txXfrm>
    </dsp:sp>
    <dsp:sp modelId="{E367C1F6-D56E-494D-889A-DD16CE08ACFF}">
      <dsp:nvSpPr>
        <dsp:cNvPr id="0" name=""/>
        <dsp:cNvSpPr/>
      </dsp:nvSpPr>
      <dsp:spPr>
        <a:xfrm>
          <a:off x="6133577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3A6270-5184-48CA-9F64-2DB88A5EEA70}">
      <dsp:nvSpPr>
        <dsp:cNvPr id="0" name=""/>
        <dsp:cNvSpPr/>
      </dsp:nvSpPr>
      <dsp:spPr>
        <a:xfrm>
          <a:off x="6441741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558D1E-4C63-483E-9002-240D90323F14}">
      <dsp:nvSpPr>
        <dsp:cNvPr id="0" name=""/>
        <dsp:cNvSpPr/>
      </dsp:nvSpPr>
      <dsp:spPr>
        <a:xfrm>
          <a:off x="5671332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Phone call</a:t>
          </a:r>
        </a:p>
      </dsp:txBody>
      <dsp:txXfrm>
        <a:off x="5671332" y="2684598"/>
        <a:ext cx="2370489" cy="720000"/>
      </dsp:txXfrm>
    </dsp:sp>
    <dsp:sp modelId="{4183A26E-5FFB-4255-9B6B-2F4C2C00EBCB}">
      <dsp:nvSpPr>
        <dsp:cNvPr id="0" name=""/>
        <dsp:cNvSpPr/>
      </dsp:nvSpPr>
      <dsp:spPr>
        <a:xfrm>
          <a:off x="8918902" y="788206"/>
          <a:ext cx="1445998" cy="1445998"/>
        </a:xfrm>
        <a:prstGeom prst="ellips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2FF1F61-A035-48F5-A03F-4097E1E4817E}">
      <dsp:nvSpPr>
        <dsp:cNvPr id="0" name=""/>
        <dsp:cNvSpPr/>
      </dsp:nvSpPr>
      <dsp:spPr>
        <a:xfrm>
          <a:off x="9227066" y="1096370"/>
          <a:ext cx="829671" cy="82967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D70582-FFE9-499B-B9E6-09846F83A4D8}">
      <dsp:nvSpPr>
        <dsp:cNvPr id="0" name=""/>
        <dsp:cNvSpPr/>
      </dsp:nvSpPr>
      <dsp:spPr>
        <a:xfrm>
          <a:off x="8456657" y="2684598"/>
          <a:ext cx="2370489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900" kern="1200"/>
            <a:t>Teams Meeting</a:t>
          </a:r>
        </a:p>
      </dsp:txBody>
      <dsp:txXfrm>
        <a:off x="8456657" y="2684598"/>
        <a:ext cx="2370489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6E044-B1CE-42E9-A755-71779E96083D}">
      <dsp:nvSpPr>
        <dsp:cNvPr id="0" name=""/>
        <dsp:cNvSpPr/>
      </dsp:nvSpPr>
      <dsp:spPr>
        <a:xfrm>
          <a:off x="3201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1164E3-FBCF-4E9D-ACE8-85B36A1E1AB2}">
      <dsp:nvSpPr>
        <dsp:cNvPr id="0" name=""/>
        <dsp:cNvSpPr/>
      </dsp:nvSpPr>
      <dsp:spPr>
        <a:xfrm>
          <a:off x="257188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North Dakota school libraries and staffing study and report</a:t>
          </a:r>
        </a:p>
      </dsp:txBody>
      <dsp:txXfrm>
        <a:off x="299702" y="1282093"/>
        <a:ext cx="2200851" cy="1366505"/>
      </dsp:txXfrm>
    </dsp:sp>
    <dsp:sp modelId="{9D03FE4E-07CA-4631-AE42-23FEE2B431AF}">
      <dsp:nvSpPr>
        <dsp:cNvPr id="0" name=""/>
        <dsp:cNvSpPr/>
      </dsp:nvSpPr>
      <dsp:spPr>
        <a:xfrm>
          <a:off x="2797054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E156E9-7B40-43EC-9565-13CA471001FD}">
      <dsp:nvSpPr>
        <dsp:cNvPr id="0" name=""/>
        <dsp:cNvSpPr/>
      </dsp:nvSpPr>
      <dsp:spPr>
        <a:xfrm>
          <a:off x="3051041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Site visits</a:t>
          </a:r>
        </a:p>
      </dsp:txBody>
      <dsp:txXfrm>
        <a:off x="3093555" y="1282093"/>
        <a:ext cx="2200851" cy="1366505"/>
      </dsp:txXfrm>
    </dsp:sp>
    <dsp:sp modelId="{105C1B5A-812F-48E7-9052-570724F0195A}">
      <dsp:nvSpPr>
        <dsp:cNvPr id="0" name=""/>
        <dsp:cNvSpPr/>
      </dsp:nvSpPr>
      <dsp:spPr>
        <a:xfrm>
          <a:off x="5590907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8FBE7B2-F2FE-4D33-84C6-819F79C0AD0E}">
      <dsp:nvSpPr>
        <dsp:cNvPr id="0" name=""/>
        <dsp:cNvSpPr/>
      </dsp:nvSpPr>
      <dsp:spPr>
        <a:xfrm>
          <a:off x="5844894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Professional development opportunities</a:t>
          </a:r>
        </a:p>
      </dsp:txBody>
      <dsp:txXfrm>
        <a:off x="5887408" y="1282093"/>
        <a:ext cx="2200851" cy="1366505"/>
      </dsp:txXfrm>
    </dsp:sp>
    <dsp:sp modelId="{85D57A98-895A-4D88-959D-639B02FB3B63}">
      <dsp:nvSpPr>
        <dsp:cNvPr id="0" name=""/>
        <dsp:cNvSpPr/>
      </dsp:nvSpPr>
      <dsp:spPr>
        <a:xfrm>
          <a:off x="8384760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045D4A-567A-4B81-9908-41F5A070BED8}">
      <dsp:nvSpPr>
        <dsp:cNvPr id="0" name=""/>
        <dsp:cNvSpPr/>
      </dsp:nvSpPr>
      <dsp:spPr>
        <a:xfrm>
          <a:off x="8638747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ptos Display" panose="020F0302020204030204"/>
            </a:rPr>
            <a:t>School librarian chats</a:t>
          </a:r>
        </a:p>
      </dsp:txBody>
      <dsp:txXfrm>
        <a:off x="8681261" y="1282093"/>
        <a:ext cx="2200851" cy="136650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143973-47C7-487A-B319-11B50F3F37C8}">
      <dsp:nvSpPr>
        <dsp:cNvPr id="0" name=""/>
        <dsp:cNvSpPr/>
      </dsp:nvSpPr>
      <dsp:spPr>
        <a:xfrm>
          <a:off x="770502" y="0"/>
          <a:ext cx="1510523" cy="130400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5C77A2-8F03-465D-BB85-1E8E85E0B4DA}">
      <dsp:nvSpPr>
        <dsp:cNvPr id="0" name=""/>
        <dsp:cNvSpPr/>
      </dsp:nvSpPr>
      <dsp:spPr>
        <a:xfrm>
          <a:off x="770502" y="1459642"/>
          <a:ext cx="4315781" cy="558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Help libraries be awesome!</a:t>
          </a:r>
        </a:p>
      </dsp:txBody>
      <dsp:txXfrm>
        <a:off x="770502" y="1459642"/>
        <a:ext cx="4315781" cy="558857"/>
      </dsp:txXfrm>
    </dsp:sp>
    <dsp:sp modelId="{91EBFF45-C4DC-4459-B153-951474CD2EFD}">
      <dsp:nvSpPr>
        <dsp:cNvPr id="0" name=""/>
        <dsp:cNvSpPr/>
      </dsp:nvSpPr>
      <dsp:spPr>
        <a:xfrm>
          <a:off x="770502" y="2090891"/>
          <a:ext cx="4315781" cy="2101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New Director Orientations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Consulting services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Site visits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Work with library boards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Provide board training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Provide continuing education opportunities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latin typeface="Aptos Display" panose="020F0302020204030204"/>
            </a:rPr>
            <a:t>Write </a:t>
          </a:r>
          <a:r>
            <a:rPr lang="en-US" sz="1400" b="0" kern="1200" err="1">
              <a:latin typeface="Aptos Display" panose="020F0302020204030204"/>
            </a:rPr>
            <a:t>Flickertale</a:t>
          </a:r>
          <a:r>
            <a:rPr lang="en-US" sz="1400" b="0" kern="1200">
              <a:latin typeface="Aptos Display" panose="020F0302020204030204"/>
            </a:rPr>
            <a:t> articles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0" kern="1200">
              <a:latin typeface="Aptos Display" panose="020F0302020204030204"/>
            </a:rPr>
            <a:t>Maintain LibGuides</a:t>
          </a:r>
        </a:p>
      </dsp:txBody>
      <dsp:txXfrm>
        <a:off x="770502" y="2090891"/>
        <a:ext cx="4315781" cy="2101913"/>
      </dsp:txXfrm>
    </dsp:sp>
    <dsp:sp modelId="{F803B7CC-083C-49CD-8DB1-7D2E97DEC2E4}">
      <dsp:nvSpPr>
        <dsp:cNvPr id="0" name=""/>
        <dsp:cNvSpPr/>
      </dsp:nvSpPr>
      <dsp:spPr>
        <a:xfrm>
          <a:off x="5841545" y="0"/>
          <a:ext cx="1510523" cy="130400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A959D6-8BA6-4844-98A8-3FC4862C49A3}">
      <dsp:nvSpPr>
        <dsp:cNvPr id="0" name=""/>
        <dsp:cNvSpPr/>
      </dsp:nvSpPr>
      <dsp:spPr>
        <a:xfrm>
          <a:off x="5841545" y="1459642"/>
          <a:ext cx="4315781" cy="55885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445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900" kern="1200"/>
            <a:t>Administer the Public Libraries Survey</a:t>
          </a:r>
        </a:p>
      </dsp:txBody>
      <dsp:txXfrm>
        <a:off x="5841545" y="1459642"/>
        <a:ext cx="4315781" cy="558857"/>
      </dsp:txXfrm>
    </dsp:sp>
    <dsp:sp modelId="{C34BC389-2B4E-4FBC-8951-EFAD37E6C59E}">
      <dsp:nvSpPr>
        <dsp:cNvPr id="0" name=""/>
        <dsp:cNvSpPr/>
      </dsp:nvSpPr>
      <dsp:spPr>
        <a:xfrm>
          <a:off x="5841545" y="2090891"/>
          <a:ext cx="4315781" cy="210191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Provide training prior to the opening of the survey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Provide support throughout the survey window</a:t>
          </a:r>
        </a:p>
        <a:p>
          <a:pPr marL="0" lvl="0" indent="0" algn="l" defTabSz="6223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/>
            <a:t>Share information with IMLS</a:t>
          </a:r>
        </a:p>
      </dsp:txBody>
      <dsp:txXfrm>
        <a:off x="5841545" y="2090891"/>
        <a:ext cx="4315781" cy="210191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DA53E-59B8-42E8-ABC5-30B69C87989A}" type="datetimeFigureOut">
              <a:t>3/24/2025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4BB27-38D1-4D40-B5A3-4F6388A06C3D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942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 role...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4BB27-38D1-4D40-B5A3-4F6388A06C3D}" type="slidenum"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0570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B11446-B4A1-B5AE-E3FC-547EE2A9B0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342EC8-FDC9-DBF4-2DB2-5DC08AE6FA2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BFF13EA-9656-A4EA-32D5-F775D0CB7A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My role...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B61754-337C-3477-C0E5-9D2F6055BE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4BB27-38D1-4D40-B5A3-4F6388A06C3D}" type="slidenum"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979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>
              <a:lnSpc>
                <a:spcPct val="90000"/>
              </a:lnSpc>
              <a:spcBef>
                <a:spcPts val="1000"/>
              </a:spcBef>
            </a:pPr>
            <a:r>
              <a:rPr lang="en-US" b="1" dirty="0"/>
              <a:t>Group email 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4BB27-38D1-4D40-B5A3-4F6388A06C3D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397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/>
              <a:t>Promoting...training </a:t>
            </a:r>
            <a:r>
              <a:rPr lang="en-US" err="1"/>
              <a:t>opportunites</a:t>
            </a: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Font typeface="Arial"/>
              <a:buChar char="•"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4BB27-38D1-4D40-B5A3-4F6388A06C3D}" type="slidenum"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780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Questionnaire—emails, phone calls on Microsoft forms </a:t>
            </a:r>
            <a:endParaRPr lang="en-US"/>
          </a:p>
          <a:p>
            <a:pPr marL="685800" lvl="1" indent="-228600">
              <a:buAutoNum type="alphaLcPeriod"/>
            </a:pPr>
            <a:r>
              <a:rPr lang="en-US"/>
              <a:t>Snapshot view of what's happening in school libraries across the state</a:t>
            </a:r>
          </a:p>
          <a:p>
            <a:pPr marL="685800" lvl="1" indent="-228600">
              <a:buAutoNum type="alphaLcPeriod"/>
            </a:pPr>
            <a:r>
              <a:rPr lang="en-US"/>
              <a:t>Advocacy document</a:t>
            </a:r>
          </a:p>
          <a:p>
            <a:pPr marL="914400" lvl="1" indent="-228600">
              <a:buAutoNum type="arabicPeriod"/>
            </a:pPr>
            <a:endParaRPr lang="en-US">
              <a:ea typeface="Calibri"/>
              <a:cs typeface="Calibri"/>
            </a:endParaRPr>
          </a:p>
          <a:p>
            <a:pPr marL="228600" indent="-228600">
              <a:buAutoNum type="arabicPeriod"/>
            </a:pPr>
            <a:r>
              <a:rPr lang="en-US">
                <a:ea typeface="Calibri"/>
                <a:cs typeface="Calibri"/>
              </a:rPr>
              <a:t>Cataloging, weeding, book fair, processing tasks</a:t>
            </a:r>
          </a:p>
          <a:p>
            <a:pPr lvl="1"/>
            <a:endParaRPr lang="en-US">
              <a:ea typeface="Calibri"/>
              <a:cs typeface="Calibri"/>
            </a:endParaRPr>
          </a:p>
          <a:p>
            <a:pPr lvl="1"/>
            <a:endParaRPr lang="en-US">
              <a:ea typeface="Calibri"/>
              <a:cs typeface="Calibri"/>
            </a:endParaRPr>
          </a:p>
          <a:p>
            <a:pPr marL="685800" lvl="1" indent="-228600">
              <a:buAutoNum type="alphaLcPeriod"/>
            </a:pPr>
            <a:endParaRPr lang="en-US">
              <a:ea typeface="Calibri"/>
              <a:cs typeface="Calibri"/>
            </a:endParaRPr>
          </a:p>
          <a:p>
            <a:endParaRPr lang="en-US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4BB27-38D1-4D40-B5A3-4F6388A06C3D}" type="slidenum"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7091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3/24/2025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rintables.com/model/938020-peek-a-boo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Ndsl-ld@nd.gov" TargetMode="External"/><Relationship Id="rId2" Type="http://schemas.openxmlformats.org/officeDocument/2006/relationships/hyperlink" Target="mailto:statelib@nd.gov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brary.nd.gov/news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hyperlink" Target="https://listserv.nodak.edu/cgi-bin/wa.exe?SUBED1=SCHLIBTALK&amp;A=1" TargetMode="External"/><Relationship Id="rId4" Type="http://schemas.openxmlformats.org/officeDocument/2006/relationships/hyperlink" Target="https://www.facebook.com/groups/1181671715965666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A8384FB5-9ADC-4DDC-881B-597D56F5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3442" y="921715"/>
            <a:ext cx="5163022" cy="2635993"/>
          </a:xfrm>
        </p:spPr>
        <p:txBody>
          <a:bodyPr anchor="b">
            <a:normAutofit/>
          </a:bodyPr>
          <a:lstStyle/>
          <a:p>
            <a:pPr algn="l"/>
            <a:r>
              <a:rPr lang="en-US" sz="4800" b="1">
                <a:latin typeface="Arial"/>
                <a:cs typeface="Arial"/>
              </a:rPr>
              <a:t>Who you </a:t>
            </a:r>
            <a:r>
              <a:rPr lang="en-US" sz="4800" b="1" err="1">
                <a:latin typeface="Arial"/>
                <a:cs typeface="Arial"/>
              </a:rPr>
              <a:t>gonna</a:t>
            </a:r>
            <a:r>
              <a:rPr lang="en-US" sz="4800" b="1">
                <a:latin typeface="Arial"/>
                <a:cs typeface="Arial"/>
              </a:rPr>
              <a:t> call…The State Library! </a:t>
            </a:r>
            <a:endParaRPr lang="en-US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C05CA36-AD6A-4ABF-9A05-52E5A143D2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22214"/>
            <a:ext cx="12192000" cy="2835786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D4331EE8-85A4-4588-8D9E-70E534D477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4022220"/>
            <a:ext cx="8153398" cy="2835780"/>
          </a:xfrm>
          <a:prstGeom prst="rect">
            <a:avLst/>
          </a:prstGeom>
          <a:gradFill>
            <a:gsLst>
              <a:gs pos="0">
                <a:srgbClr val="000000">
                  <a:alpha val="63000"/>
                </a:srgbClr>
              </a:gs>
              <a:gs pos="100000">
                <a:schemeClr val="accent1">
                  <a:lumMod val="75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49D6C862-61CC-4B46-8080-96583D653B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4022219"/>
            <a:ext cx="12253472" cy="2835781"/>
          </a:xfrm>
          <a:prstGeom prst="rect">
            <a:avLst/>
          </a:prstGeom>
          <a:gradFill>
            <a:gsLst>
              <a:gs pos="39000">
                <a:schemeClr val="accent1">
                  <a:lumMod val="50000"/>
                  <a:alpha val="0"/>
                </a:schemeClr>
              </a:gs>
              <a:gs pos="100000">
                <a:srgbClr val="000000">
                  <a:alpha val="72000"/>
                </a:srgb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3442" y="4541263"/>
            <a:ext cx="4662957" cy="1395022"/>
          </a:xfrm>
        </p:spPr>
        <p:txBody>
          <a:bodyPr anchor="t">
            <a:normAutofit/>
          </a:bodyPr>
          <a:lstStyle/>
          <a:p>
            <a:pPr algn="l"/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 Library Specialist: Kathy Cline</a:t>
            </a:r>
          </a:p>
          <a:p>
            <a:pPr algn="l"/>
            <a:r>
              <a:rPr lang="en-US"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Public Library Specialist: Monica Struck</a:t>
            </a:r>
            <a:endParaRPr lang="en-US" sz="2000">
              <a:solidFill>
                <a:srgbClr val="FFFFF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8175734-53D5-0DCD-AEDD-F71434151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3907" y="893786"/>
            <a:ext cx="5163022" cy="4692429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E37EECFC-A684-4391-AE85-4CDAF5565F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6400797"/>
            <a:ext cx="12191998" cy="457203"/>
          </a:xfrm>
          <a:prstGeom prst="rect">
            <a:avLst/>
          </a:prstGeom>
          <a:gradFill>
            <a:gsLst>
              <a:gs pos="0">
                <a:srgbClr val="000000">
                  <a:alpha val="43000"/>
                </a:srgbClr>
              </a:gs>
              <a:gs pos="79000">
                <a:schemeClr val="accent1">
                  <a:lumMod val="75000"/>
                  <a:alpha val="22000"/>
                </a:schemeClr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36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99454D-B3DC-E241-7FF4-5FF2E445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</a:rPr>
              <a:t>What do I do?</a:t>
            </a:r>
          </a:p>
        </p:txBody>
      </p:sp>
      <p:graphicFrame>
        <p:nvGraphicFramePr>
          <p:cNvPr id="21" name="Content Placeholder 2">
            <a:extLst>
              <a:ext uri="{FF2B5EF4-FFF2-40B4-BE49-F238E27FC236}">
                <a16:creationId xmlns:a16="http://schemas.microsoft.com/office/drawing/2014/main" id="{B2E3D435-7F8F-2AF6-A33A-9AE7D2240CE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3783232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23405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5D151A-0D19-0F91-4743-02673DDA5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en-US" sz="5400"/>
              <a:t>Consulting</a:t>
            </a:r>
          </a:p>
        </p:txBody>
      </p:sp>
      <p:sp>
        <p:nvSpPr>
          <p:cNvPr id="2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B6CB2B97-E3CB-5A86-740F-74920ECE78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342900" indent="-342900"/>
            <a:r>
              <a:rPr lang="en-US" sz="2200">
                <a:latin typeface="Arial"/>
                <a:cs typeface="Arial"/>
              </a:rPr>
              <a:t>There is no stupid question.</a:t>
            </a:r>
          </a:p>
          <a:p>
            <a:pPr marL="342900" indent="-342900"/>
            <a:r>
              <a:rPr lang="en-US" sz="2200">
                <a:latin typeface="Arial"/>
                <a:cs typeface="Arial"/>
              </a:rPr>
              <a:t>Century Code Thoughts are just thoughts. For actual legal interpretation, consult an attorney.</a:t>
            </a:r>
          </a:p>
          <a:p>
            <a:pPr marL="342900" indent="-342900"/>
            <a:r>
              <a:rPr lang="en-US" sz="2200">
                <a:latin typeface="Arial"/>
                <a:cs typeface="Arial"/>
              </a:rPr>
              <a:t>I am happy to be a sounding board.</a:t>
            </a:r>
          </a:p>
        </p:txBody>
      </p:sp>
      <p:pic>
        <p:nvPicPr>
          <p:cNvPr id="4" name="Content Placeholder 3" descr="Wooden blocks with question marks">
            <a:extLst>
              <a:ext uri="{FF2B5EF4-FFF2-40B4-BE49-F238E27FC236}">
                <a16:creationId xmlns:a16="http://schemas.microsoft.com/office/drawing/2014/main" id="{B06A924B-ABFE-1CDE-12EF-A3D6E095CA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1103" r="2194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574757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73B017-FC59-0FE7-361B-2DDC9D1CD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8310" y="4960758"/>
            <a:ext cx="6796345" cy="123608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sz="6000"/>
              <a:t>Site Visits</a:t>
            </a:r>
          </a:p>
        </p:txBody>
      </p:sp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93DD566C-46BB-4D0E-B9E5-C182347B04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9869" y="4960758"/>
            <a:ext cx="3323819" cy="1236086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en-US" sz="2400"/>
              <a:t>The Photo by PhotoAuthor is licensed under CCBYSA.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34D4563-DAC6-F671-79B1-93956DE61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8361" r="2" b="29614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AD2EEB5-F5B4-4BDA-8293-9A997C1299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827285" y="5121601"/>
            <a:ext cx="0" cy="914400"/>
          </a:xfrm>
          <a:prstGeom prst="line">
            <a:avLst/>
          </a:prstGeom>
          <a:ln w="19050">
            <a:solidFill>
              <a:schemeClr val="tx1">
                <a:lumMod val="65000"/>
                <a:lumOff val="35000"/>
                <a:alpha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977383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EDDBB197-D710-4A4F-A9CA-FD2177498B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75D1CFA-2CDB-4B64-BD9F-85744E8DA1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236AFB9-0990-2E84-ADCB-AEC36FD65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802955"/>
            <a:ext cx="4977976" cy="1454051"/>
          </a:xfrm>
        </p:spPr>
        <p:txBody>
          <a:bodyPr>
            <a:normAutofit/>
          </a:bodyPr>
          <a:lstStyle/>
          <a:p>
            <a:r>
              <a:rPr lang="en-US" sz="3600">
                <a:solidFill>
                  <a:schemeClr val="tx2"/>
                </a:solidFill>
              </a:rPr>
              <a:t>Communication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CC7CE-55B6-74BA-CF6D-E86C0A8069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2" y="2421682"/>
            <a:ext cx="4977578" cy="363928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800">
                <a:solidFill>
                  <a:schemeClr val="tx2"/>
                </a:solidFill>
              </a:rPr>
              <a:t>For general news/information/etc.</a:t>
            </a:r>
          </a:p>
          <a:p>
            <a:pPr lvl="1"/>
            <a:r>
              <a:rPr lang="en-US" sz="1800" err="1">
                <a:solidFill>
                  <a:schemeClr val="tx2"/>
                </a:solidFill>
              </a:rPr>
              <a:t>Flickertale</a:t>
            </a:r>
            <a:endParaRPr lang="en-US" sz="1800">
              <a:solidFill>
                <a:schemeClr val="tx2"/>
              </a:solidFill>
            </a:endParaRPr>
          </a:p>
          <a:p>
            <a:pPr lvl="1"/>
            <a:r>
              <a:rPr lang="en-US" sz="1800" err="1">
                <a:solidFill>
                  <a:schemeClr val="tx2"/>
                </a:solidFill>
              </a:rPr>
              <a:t>ndsl-ndpubliclib</a:t>
            </a:r>
            <a:r>
              <a:rPr lang="en-US" sz="1800">
                <a:solidFill>
                  <a:schemeClr val="tx2"/>
                </a:solidFill>
              </a:rPr>
              <a:t> listserv</a:t>
            </a:r>
          </a:p>
          <a:p>
            <a:r>
              <a:rPr lang="en-US" sz="1800">
                <a:solidFill>
                  <a:schemeClr val="tx2"/>
                </a:solidFill>
              </a:rPr>
              <a:t>For individual messages</a:t>
            </a:r>
          </a:p>
          <a:p>
            <a:pPr lvl="1"/>
            <a:r>
              <a:rPr lang="en-US" sz="1800">
                <a:solidFill>
                  <a:schemeClr val="tx2"/>
                </a:solidFill>
              </a:rPr>
              <a:t>Direct emails</a:t>
            </a:r>
          </a:p>
          <a:p>
            <a:pPr lvl="1"/>
            <a:r>
              <a:rPr lang="en-US" sz="1800">
                <a:solidFill>
                  <a:schemeClr val="tx2"/>
                </a:solidFill>
              </a:rPr>
              <a:t>Phone calls</a:t>
            </a:r>
          </a:p>
          <a:p>
            <a:pPr lvl="1"/>
            <a:r>
              <a:rPr lang="en-US" sz="1800">
                <a:solidFill>
                  <a:schemeClr val="tx2"/>
                </a:solidFill>
              </a:rPr>
              <a:t>Teams Meetings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25EE5136-01F1-466C-962D-BA9B4C675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6369897" y="0"/>
            <a:ext cx="5822103" cy="6685267"/>
            <a:chOff x="6357228" y="0"/>
            <a:chExt cx="5822103" cy="6685267"/>
          </a:xfrm>
        </p:grpSpPr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E11D3AD4-AF9B-4EB5-8C7B-C45D173B4B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357228" y="0"/>
              <a:ext cx="5822102" cy="6685267"/>
            </a:xfrm>
            <a:custGeom>
              <a:avLst/>
              <a:gdLst>
                <a:gd name="connsiteX0" fmla="*/ 2605444 w 5822102"/>
                <a:gd name="connsiteY0" fmla="*/ 0 h 6685267"/>
                <a:gd name="connsiteX1" fmla="*/ 4757391 w 5822102"/>
                <a:gd name="connsiteY1" fmla="*/ 0 h 6685267"/>
                <a:gd name="connsiteX2" fmla="*/ 4913680 w 5822102"/>
                <a:gd name="connsiteY2" fmla="*/ 56274 h 6685267"/>
                <a:gd name="connsiteX3" fmla="*/ 5376238 w 5822102"/>
                <a:gd name="connsiteY3" fmla="*/ 282027 h 6685267"/>
                <a:gd name="connsiteX4" fmla="*/ 5658024 w 5822102"/>
                <a:gd name="connsiteY4" fmla="*/ 471014 h 6685267"/>
                <a:gd name="connsiteX5" fmla="*/ 5822102 w 5822102"/>
                <a:gd name="connsiteY5" fmla="*/ 609109 h 6685267"/>
                <a:gd name="connsiteX6" fmla="*/ 5822102 w 5822102"/>
                <a:gd name="connsiteY6" fmla="*/ 760697 h 6685267"/>
                <a:gd name="connsiteX7" fmla="*/ 5707785 w 5822102"/>
                <a:gd name="connsiteY7" fmla="*/ 666601 h 6685267"/>
                <a:gd name="connsiteX8" fmla="*/ 5577306 w 5822102"/>
                <a:gd name="connsiteY8" fmla="*/ 571666 h 6685267"/>
                <a:gd name="connsiteX9" fmla="*/ 5298630 w 5822102"/>
                <a:gd name="connsiteY9" fmla="*/ 407449 h 6685267"/>
                <a:gd name="connsiteX10" fmla="*/ 4690768 w 5822102"/>
                <a:gd name="connsiteY10" fmla="*/ 184979 h 6685267"/>
                <a:gd name="connsiteX11" fmla="*/ 4048577 w 5822102"/>
                <a:gd name="connsiteY11" fmla="*/ 99280 h 6685267"/>
                <a:gd name="connsiteX12" fmla="*/ 3405404 w 5822102"/>
                <a:gd name="connsiteY12" fmla="*/ 131937 h 6685267"/>
                <a:gd name="connsiteX13" fmla="*/ 3089702 w 5822102"/>
                <a:gd name="connsiteY13" fmla="*/ 190190 h 6685267"/>
                <a:gd name="connsiteX14" fmla="*/ 2780132 w 5822102"/>
                <a:gd name="connsiteY14" fmla="*/ 273457 h 6685267"/>
                <a:gd name="connsiteX15" fmla="*/ 2478040 w 5822102"/>
                <a:gd name="connsiteY15" fmla="*/ 379654 h 6685267"/>
                <a:gd name="connsiteX16" fmla="*/ 2184897 w 5822102"/>
                <a:gd name="connsiteY16" fmla="*/ 507972 h 6685267"/>
                <a:gd name="connsiteX17" fmla="*/ 1629141 w 5822102"/>
                <a:gd name="connsiteY17" fmla="*/ 823205 h 6685267"/>
                <a:gd name="connsiteX18" fmla="*/ 1497711 w 5822102"/>
                <a:gd name="connsiteY18" fmla="*/ 914000 h 6685267"/>
                <a:gd name="connsiteX19" fmla="*/ 1433099 w 5822102"/>
                <a:gd name="connsiteY19" fmla="*/ 960903 h 6685267"/>
                <a:gd name="connsiteX20" fmla="*/ 1369346 w 5822102"/>
                <a:gd name="connsiteY20" fmla="*/ 1008963 h 6685267"/>
                <a:gd name="connsiteX21" fmla="*/ 1123406 w 5822102"/>
                <a:gd name="connsiteY21" fmla="*/ 1212905 h 6685267"/>
                <a:gd name="connsiteX22" fmla="*/ 684367 w 5822102"/>
                <a:gd name="connsiteY22" fmla="*/ 1675564 h 6685267"/>
                <a:gd name="connsiteX23" fmla="*/ 497153 w 5822102"/>
                <a:gd name="connsiteY23" fmla="*/ 1933588 h 6685267"/>
                <a:gd name="connsiteX24" fmla="*/ 337770 w 5822102"/>
                <a:gd name="connsiteY24" fmla="*/ 2208983 h 6685267"/>
                <a:gd name="connsiteX25" fmla="*/ 302461 w 5822102"/>
                <a:gd name="connsiteY25" fmla="*/ 2280207 h 6685267"/>
                <a:gd name="connsiteX26" fmla="*/ 285296 w 5822102"/>
                <a:gd name="connsiteY26" fmla="*/ 2316107 h 6685267"/>
                <a:gd name="connsiteX27" fmla="*/ 268991 w 5822102"/>
                <a:gd name="connsiteY27" fmla="*/ 2352355 h 6685267"/>
                <a:gd name="connsiteX28" fmla="*/ 237849 w 5822102"/>
                <a:gd name="connsiteY28" fmla="*/ 2425432 h 6685267"/>
                <a:gd name="connsiteX29" fmla="*/ 208670 w 5822102"/>
                <a:gd name="connsiteY29" fmla="*/ 2499319 h 6685267"/>
                <a:gd name="connsiteX30" fmla="*/ 113775 w 5822102"/>
                <a:gd name="connsiteY30" fmla="*/ 2801929 h 6685267"/>
                <a:gd name="connsiteX31" fmla="*/ 36781 w 5822102"/>
                <a:gd name="connsiteY31" fmla="*/ 3428922 h 6685267"/>
                <a:gd name="connsiteX32" fmla="*/ 69148 w 5822102"/>
                <a:gd name="connsiteY32" fmla="*/ 3741955 h 6685267"/>
                <a:gd name="connsiteX33" fmla="*/ 167966 w 5822102"/>
                <a:gd name="connsiteY33" fmla="*/ 4041323 h 6685267"/>
                <a:gd name="connsiteX34" fmla="*/ 202049 w 5822102"/>
                <a:gd name="connsiteY34" fmla="*/ 4112894 h 6685267"/>
                <a:gd name="connsiteX35" fmla="*/ 239933 w 5822102"/>
                <a:gd name="connsiteY35" fmla="*/ 4182843 h 6685267"/>
                <a:gd name="connsiteX36" fmla="*/ 323916 w 5822102"/>
                <a:gd name="connsiteY36" fmla="*/ 4318456 h 6685267"/>
                <a:gd name="connsiteX37" fmla="*/ 416604 w 5822102"/>
                <a:gd name="connsiteY37" fmla="*/ 4449436 h 6685267"/>
                <a:gd name="connsiteX38" fmla="*/ 515911 w 5822102"/>
                <a:gd name="connsiteY38" fmla="*/ 4576711 h 6685267"/>
                <a:gd name="connsiteX39" fmla="*/ 722619 w 5822102"/>
                <a:gd name="connsiteY39" fmla="*/ 4828482 h 6685267"/>
                <a:gd name="connsiteX40" fmla="*/ 825972 w 5822102"/>
                <a:gd name="connsiteY40" fmla="*/ 4956104 h 6685267"/>
                <a:gd name="connsiteX41" fmla="*/ 926506 w 5822102"/>
                <a:gd name="connsiteY41" fmla="*/ 5085347 h 6685267"/>
                <a:gd name="connsiteX42" fmla="*/ 1027040 w 5822102"/>
                <a:gd name="connsiteY42" fmla="*/ 5210191 h 6685267"/>
                <a:gd name="connsiteX43" fmla="*/ 1132110 w 5822102"/>
                <a:gd name="connsiteY43" fmla="*/ 5330748 h 6685267"/>
                <a:gd name="connsiteX44" fmla="*/ 1354880 w 5822102"/>
                <a:gd name="connsiteY44" fmla="*/ 5558083 h 6685267"/>
                <a:gd name="connsiteX45" fmla="*/ 1855220 w 5822102"/>
                <a:gd name="connsiteY45" fmla="*/ 5937591 h 6685267"/>
                <a:gd name="connsiteX46" fmla="*/ 2131810 w 5822102"/>
                <a:gd name="connsiteY46" fmla="*/ 6080268 h 6685267"/>
                <a:gd name="connsiteX47" fmla="*/ 2423726 w 5822102"/>
                <a:gd name="connsiteY47" fmla="*/ 6188087 h 6685267"/>
                <a:gd name="connsiteX48" fmla="*/ 2727780 w 5822102"/>
                <a:gd name="connsiteY48" fmla="*/ 6262552 h 6685267"/>
                <a:gd name="connsiteX49" fmla="*/ 3041276 w 5822102"/>
                <a:gd name="connsiteY49" fmla="*/ 6304245 h 6685267"/>
                <a:gd name="connsiteX50" fmla="*/ 3360532 w 5822102"/>
                <a:gd name="connsiteY50" fmla="*/ 6317331 h 6685267"/>
                <a:gd name="connsiteX51" fmla="*/ 3439855 w 5822102"/>
                <a:gd name="connsiteY51" fmla="*/ 6316751 h 6685267"/>
                <a:gd name="connsiteX52" fmla="*/ 3478721 w 5822102"/>
                <a:gd name="connsiteY52" fmla="*/ 6315826 h 6685267"/>
                <a:gd name="connsiteX53" fmla="*/ 3517463 w 5822102"/>
                <a:gd name="connsiteY53" fmla="*/ 6313971 h 6685267"/>
                <a:gd name="connsiteX54" fmla="*/ 3671452 w 5822102"/>
                <a:gd name="connsiteY54" fmla="*/ 6301233 h 6685267"/>
                <a:gd name="connsiteX55" fmla="*/ 4265460 w 5822102"/>
                <a:gd name="connsiteY55" fmla="*/ 6149638 h 6685267"/>
                <a:gd name="connsiteX56" fmla="*/ 4546587 w 5822102"/>
                <a:gd name="connsiteY56" fmla="*/ 6018079 h 6685267"/>
                <a:gd name="connsiteX57" fmla="*/ 4818030 w 5822102"/>
                <a:gd name="connsiteY57" fmla="*/ 5858029 h 6685267"/>
                <a:gd name="connsiteX58" fmla="*/ 5081870 w 5822102"/>
                <a:gd name="connsiteY58" fmla="*/ 5676903 h 6685267"/>
                <a:gd name="connsiteX59" fmla="*/ 5212073 w 5822102"/>
                <a:gd name="connsiteY59" fmla="*/ 5581013 h 6685267"/>
                <a:gd name="connsiteX60" fmla="*/ 5343625 w 5822102"/>
                <a:gd name="connsiteY60" fmla="*/ 5481533 h 6685267"/>
                <a:gd name="connsiteX61" fmla="*/ 5610378 w 5822102"/>
                <a:gd name="connsiteY61" fmla="*/ 5284425 h 6685267"/>
                <a:gd name="connsiteX62" fmla="*/ 5822102 w 5822102"/>
                <a:gd name="connsiteY62" fmla="*/ 5126414 h 6685267"/>
                <a:gd name="connsiteX63" fmla="*/ 5822102 w 5822102"/>
                <a:gd name="connsiteY63" fmla="*/ 5556641 h 6685267"/>
                <a:gd name="connsiteX64" fmla="*/ 5576325 w 5822102"/>
                <a:gd name="connsiteY64" fmla="*/ 5749979 h 6685267"/>
                <a:gd name="connsiteX65" fmla="*/ 5447715 w 5822102"/>
                <a:gd name="connsiteY65" fmla="*/ 5852818 h 6685267"/>
                <a:gd name="connsiteX66" fmla="*/ 5315059 w 5822102"/>
                <a:gd name="connsiteY66" fmla="*/ 5956236 h 6685267"/>
                <a:gd name="connsiteX67" fmla="*/ 5038468 w 5822102"/>
                <a:gd name="connsiteY67" fmla="*/ 6155776 h 6685267"/>
                <a:gd name="connsiteX68" fmla="*/ 4741892 w 5822102"/>
                <a:gd name="connsiteY68" fmla="*/ 6338292 h 6685267"/>
                <a:gd name="connsiteX69" fmla="*/ 4420920 w 5822102"/>
                <a:gd name="connsiteY69" fmla="*/ 6492203 h 6685267"/>
                <a:gd name="connsiteX70" fmla="*/ 3717672 w 5822102"/>
                <a:gd name="connsiteY70" fmla="*/ 6670434 h 6685267"/>
                <a:gd name="connsiteX71" fmla="*/ 3535853 w 5822102"/>
                <a:gd name="connsiteY71" fmla="*/ 6683289 h 6685267"/>
                <a:gd name="connsiteX72" fmla="*/ 3490367 w 5822102"/>
                <a:gd name="connsiteY72" fmla="*/ 6684910 h 6685267"/>
                <a:gd name="connsiteX73" fmla="*/ 3445005 w 5822102"/>
                <a:gd name="connsiteY73" fmla="*/ 6685142 h 6685267"/>
                <a:gd name="connsiteX74" fmla="*/ 3355872 w 5822102"/>
                <a:gd name="connsiteY74" fmla="*/ 6684100 h 6685267"/>
                <a:gd name="connsiteX75" fmla="*/ 3179203 w 5822102"/>
                <a:gd name="connsiteY75" fmla="*/ 6677150 h 6685267"/>
                <a:gd name="connsiteX76" fmla="*/ 3002410 w 5822102"/>
                <a:gd name="connsiteY76" fmla="*/ 6661169 h 6685267"/>
                <a:gd name="connsiteX77" fmla="*/ 2650296 w 5822102"/>
                <a:gd name="connsiteY77" fmla="*/ 6604191 h 6685267"/>
                <a:gd name="connsiteX78" fmla="*/ 2306028 w 5822102"/>
                <a:gd name="connsiteY78" fmla="*/ 6505869 h 6685267"/>
                <a:gd name="connsiteX79" fmla="*/ 1978803 w 5822102"/>
                <a:gd name="connsiteY79" fmla="*/ 6363307 h 6685267"/>
                <a:gd name="connsiteX80" fmla="*/ 1678428 w 5822102"/>
                <a:gd name="connsiteY80" fmla="*/ 6177779 h 6685267"/>
                <a:gd name="connsiteX81" fmla="*/ 1175880 w 5822102"/>
                <a:gd name="connsiteY81" fmla="*/ 5710373 h 6685267"/>
                <a:gd name="connsiteX82" fmla="*/ 971502 w 5822102"/>
                <a:gd name="connsiteY82" fmla="*/ 5445399 h 6685267"/>
                <a:gd name="connsiteX83" fmla="*/ 790909 w 5822102"/>
                <a:gd name="connsiteY83" fmla="*/ 5169078 h 6685267"/>
                <a:gd name="connsiteX84" fmla="*/ 706680 w 5822102"/>
                <a:gd name="connsiteY84" fmla="*/ 5031959 h 6685267"/>
                <a:gd name="connsiteX85" fmla="*/ 619143 w 5822102"/>
                <a:gd name="connsiteY85" fmla="*/ 4897157 h 6685267"/>
                <a:gd name="connsiteX86" fmla="*/ 436465 w 5822102"/>
                <a:gd name="connsiteY86" fmla="*/ 4628710 h 6685267"/>
                <a:gd name="connsiteX87" fmla="*/ 347088 w 5822102"/>
                <a:gd name="connsiteY87" fmla="*/ 4492171 h 6685267"/>
                <a:gd name="connsiteX88" fmla="*/ 262001 w 5822102"/>
                <a:gd name="connsiteY88" fmla="*/ 4352619 h 6685267"/>
                <a:gd name="connsiteX89" fmla="*/ 118679 w 5822102"/>
                <a:gd name="connsiteY89" fmla="*/ 4059853 h 6685267"/>
                <a:gd name="connsiteX90" fmla="*/ 28322 w 5822102"/>
                <a:gd name="connsiteY90" fmla="*/ 3749136 h 6685267"/>
                <a:gd name="connsiteX91" fmla="*/ 0 w 5822102"/>
                <a:gd name="connsiteY91" fmla="*/ 3428922 h 6685267"/>
                <a:gd name="connsiteX92" fmla="*/ 253052 w 5822102"/>
                <a:gd name="connsiteY92" fmla="*/ 2174356 h 6685267"/>
                <a:gd name="connsiteX93" fmla="*/ 389141 w 5822102"/>
                <a:gd name="connsiteY93" fmla="*/ 1877652 h 6685267"/>
                <a:gd name="connsiteX94" fmla="*/ 552079 w 5822102"/>
                <a:gd name="connsiteY94" fmla="*/ 1591834 h 6685267"/>
                <a:gd name="connsiteX95" fmla="*/ 954950 w 5822102"/>
                <a:gd name="connsiteY95" fmla="*/ 1061773 h 6685267"/>
                <a:gd name="connsiteX96" fmla="*/ 1192922 w 5822102"/>
                <a:gd name="connsiteY96" fmla="*/ 822626 h 6685267"/>
                <a:gd name="connsiteX97" fmla="*/ 1255939 w 5822102"/>
                <a:gd name="connsiteY97" fmla="*/ 765880 h 6685267"/>
                <a:gd name="connsiteX98" fmla="*/ 1320183 w 5822102"/>
                <a:gd name="connsiteY98" fmla="*/ 710291 h 6685267"/>
                <a:gd name="connsiteX99" fmla="*/ 1452961 w 5822102"/>
                <a:gd name="connsiteY99" fmla="*/ 603514 h 6685267"/>
                <a:gd name="connsiteX100" fmla="*/ 2033360 w 5822102"/>
                <a:gd name="connsiteY100" fmla="*/ 235818 h 6685267"/>
                <a:gd name="connsiteX101" fmla="*/ 2512513 w 5822102"/>
                <a:gd name="connsiteY101" fmla="*/ 30012 h 66852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</a:cxnLst>
              <a:rect l="l" t="t" r="r" b="b"/>
              <a:pathLst>
                <a:path w="5822102" h="6685267">
                  <a:moveTo>
                    <a:pt x="2605444" y="0"/>
                  </a:moveTo>
                  <a:lnTo>
                    <a:pt x="4757391" y="0"/>
                  </a:lnTo>
                  <a:lnTo>
                    <a:pt x="4913680" y="56274"/>
                  </a:lnTo>
                  <a:cubicBezTo>
                    <a:pt x="5074659" y="119278"/>
                    <a:pt x="5229483" y="195083"/>
                    <a:pt x="5376238" y="282027"/>
                  </a:cubicBezTo>
                  <a:cubicBezTo>
                    <a:pt x="5474014" y="340105"/>
                    <a:pt x="5568080" y="403280"/>
                    <a:pt x="5658024" y="471014"/>
                  </a:cubicBezTo>
                  <a:lnTo>
                    <a:pt x="5822102" y="609109"/>
                  </a:lnTo>
                  <a:lnTo>
                    <a:pt x="5822102" y="760697"/>
                  </a:lnTo>
                  <a:lnTo>
                    <a:pt x="5707785" y="666601"/>
                  </a:lnTo>
                  <a:cubicBezTo>
                    <a:pt x="5665273" y="633682"/>
                    <a:pt x="5621749" y="602008"/>
                    <a:pt x="5577306" y="571666"/>
                  </a:cubicBezTo>
                  <a:cubicBezTo>
                    <a:pt x="5487929" y="511562"/>
                    <a:pt x="5395118" y="456089"/>
                    <a:pt x="5298630" y="407449"/>
                  </a:cubicBezTo>
                  <a:cubicBezTo>
                    <a:pt x="5106266" y="309010"/>
                    <a:pt x="4901153" y="235355"/>
                    <a:pt x="4690768" y="184979"/>
                  </a:cubicBezTo>
                  <a:cubicBezTo>
                    <a:pt x="4480382" y="134486"/>
                    <a:pt x="4264724" y="106807"/>
                    <a:pt x="4048577" y="99280"/>
                  </a:cubicBezTo>
                  <a:cubicBezTo>
                    <a:pt x="3832182" y="90709"/>
                    <a:pt x="3617997" y="102290"/>
                    <a:pt x="3405404" y="131937"/>
                  </a:cubicBezTo>
                  <a:cubicBezTo>
                    <a:pt x="3299353" y="147340"/>
                    <a:pt x="3193915" y="166449"/>
                    <a:pt x="3089702" y="190190"/>
                  </a:cubicBezTo>
                  <a:cubicBezTo>
                    <a:pt x="2985491" y="214278"/>
                    <a:pt x="2882137" y="241725"/>
                    <a:pt x="2780132" y="273457"/>
                  </a:cubicBezTo>
                  <a:cubicBezTo>
                    <a:pt x="2678126" y="305073"/>
                    <a:pt x="2577348" y="340510"/>
                    <a:pt x="2478040" y="379654"/>
                  </a:cubicBezTo>
                  <a:cubicBezTo>
                    <a:pt x="2378854" y="418914"/>
                    <a:pt x="2281017" y="461763"/>
                    <a:pt x="2184897" y="507972"/>
                  </a:cubicBezTo>
                  <a:cubicBezTo>
                    <a:pt x="1992657" y="600271"/>
                    <a:pt x="1806791" y="705542"/>
                    <a:pt x="1629141" y="823205"/>
                  </a:cubicBezTo>
                  <a:cubicBezTo>
                    <a:pt x="1584882" y="852736"/>
                    <a:pt x="1540745" y="882731"/>
                    <a:pt x="1497711" y="914000"/>
                  </a:cubicBezTo>
                  <a:cubicBezTo>
                    <a:pt x="1475888" y="929286"/>
                    <a:pt x="1454555" y="945153"/>
                    <a:pt x="1433099" y="960903"/>
                  </a:cubicBezTo>
                  <a:cubicBezTo>
                    <a:pt x="1411521" y="976537"/>
                    <a:pt x="1390311" y="992634"/>
                    <a:pt x="1369346" y="1008963"/>
                  </a:cubicBezTo>
                  <a:cubicBezTo>
                    <a:pt x="1285119" y="1074165"/>
                    <a:pt x="1202730" y="1141797"/>
                    <a:pt x="1123406" y="1212905"/>
                  </a:cubicBezTo>
                  <a:cubicBezTo>
                    <a:pt x="964391" y="1354656"/>
                    <a:pt x="816900" y="1509261"/>
                    <a:pt x="684367" y="1675564"/>
                  </a:cubicBezTo>
                  <a:cubicBezTo>
                    <a:pt x="618161" y="1758716"/>
                    <a:pt x="555512" y="1844763"/>
                    <a:pt x="497153" y="1933588"/>
                  </a:cubicBezTo>
                  <a:cubicBezTo>
                    <a:pt x="439775" y="2022877"/>
                    <a:pt x="385584" y="2114367"/>
                    <a:pt x="337770" y="2208983"/>
                  </a:cubicBezTo>
                  <a:cubicBezTo>
                    <a:pt x="325388" y="2232493"/>
                    <a:pt x="313862" y="2256349"/>
                    <a:pt x="302461" y="2280207"/>
                  </a:cubicBezTo>
                  <a:lnTo>
                    <a:pt x="285296" y="2316107"/>
                  </a:lnTo>
                  <a:lnTo>
                    <a:pt x="268991" y="2352355"/>
                  </a:lnTo>
                  <a:cubicBezTo>
                    <a:pt x="258324" y="2376560"/>
                    <a:pt x="247535" y="2400764"/>
                    <a:pt x="237849" y="2425432"/>
                  </a:cubicBezTo>
                  <a:cubicBezTo>
                    <a:pt x="228163" y="2450099"/>
                    <a:pt x="217498" y="2474419"/>
                    <a:pt x="208670" y="2499319"/>
                  </a:cubicBezTo>
                  <a:cubicBezTo>
                    <a:pt x="170909" y="2598219"/>
                    <a:pt x="138908" y="2699206"/>
                    <a:pt x="113775" y="2801929"/>
                  </a:cubicBezTo>
                  <a:cubicBezTo>
                    <a:pt x="62773" y="3006911"/>
                    <a:pt x="36659" y="3217917"/>
                    <a:pt x="36781" y="3428922"/>
                  </a:cubicBezTo>
                  <a:cubicBezTo>
                    <a:pt x="37394" y="3534078"/>
                    <a:pt x="47816" y="3639001"/>
                    <a:pt x="69148" y="3741955"/>
                  </a:cubicBezTo>
                  <a:cubicBezTo>
                    <a:pt x="91585" y="3844679"/>
                    <a:pt x="124074" y="3945202"/>
                    <a:pt x="167966" y="4041323"/>
                  </a:cubicBezTo>
                  <a:cubicBezTo>
                    <a:pt x="178387" y="4065528"/>
                    <a:pt x="190525" y="4089153"/>
                    <a:pt x="202049" y="4112894"/>
                  </a:cubicBezTo>
                  <a:cubicBezTo>
                    <a:pt x="214555" y="4136288"/>
                    <a:pt x="226447" y="4159912"/>
                    <a:pt x="239933" y="4182843"/>
                  </a:cubicBezTo>
                  <a:cubicBezTo>
                    <a:pt x="265680" y="4229167"/>
                    <a:pt x="294368" y="4274101"/>
                    <a:pt x="323916" y="4318456"/>
                  </a:cubicBezTo>
                  <a:cubicBezTo>
                    <a:pt x="353341" y="4362927"/>
                    <a:pt x="384849" y="4406240"/>
                    <a:pt x="416604" y="4449436"/>
                  </a:cubicBezTo>
                  <a:cubicBezTo>
                    <a:pt x="448847" y="4492286"/>
                    <a:pt x="482319" y="4534557"/>
                    <a:pt x="515911" y="4576711"/>
                  </a:cubicBezTo>
                  <a:cubicBezTo>
                    <a:pt x="583219" y="4661137"/>
                    <a:pt x="653594" y="4743825"/>
                    <a:pt x="722619" y="4828482"/>
                  </a:cubicBezTo>
                  <a:cubicBezTo>
                    <a:pt x="757315" y="4870637"/>
                    <a:pt x="791889" y="4913138"/>
                    <a:pt x="825972" y="4956104"/>
                  </a:cubicBezTo>
                  <a:cubicBezTo>
                    <a:pt x="859934" y="4998722"/>
                    <a:pt x="893649" y="5044004"/>
                    <a:pt x="926506" y="5085347"/>
                  </a:cubicBezTo>
                  <a:cubicBezTo>
                    <a:pt x="959119" y="5127734"/>
                    <a:pt x="993324" y="5168847"/>
                    <a:pt x="1027040" y="5210191"/>
                  </a:cubicBezTo>
                  <a:cubicBezTo>
                    <a:pt x="1061737" y="5250840"/>
                    <a:pt x="1096188" y="5291488"/>
                    <a:pt x="1132110" y="5330748"/>
                  </a:cubicBezTo>
                  <a:cubicBezTo>
                    <a:pt x="1203465" y="5409731"/>
                    <a:pt x="1277639" y="5485818"/>
                    <a:pt x="1354880" y="5558083"/>
                  </a:cubicBezTo>
                  <a:cubicBezTo>
                    <a:pt x="1509603" y="5702266"/>
                    <a:pt x="1676588" y="5830930"/>
                    <a:pt x="1855220" y="5937591"/>
                  </a:cubicBezTo>
                  <a:cubicBezTo>
                    <a:pt x="1944720" y="5990632"/>
                    <a:pt x="2036549" y="6039272"/>
                    <a:pt x="2131810" y="6080268"/>
                  </a:cubicBezTo>
                  <a:cubicBezTo>
                    <a:pt x="2226460" y="6122423"/>
                    <a:pt x="2324173" y="6157977"/>
                    <a:pt x="2423726" y="6188087"/>
                  </a:cubicBezTo>
                  <a:cubicBezTo>
                    <a:pt x="2523280" y="6218313"/>
                    <a:pt x="2624794" y="6242749"/>
                    <a:pt x="2727780" y="6262552"/>
                  </a:cubicBezTo>
                  <a:cubicBezTo>
                    <a:pt x="2830890" y="6282008"/>
                    <a:pt x="2935714" y="6295326"/>
                    <a:pt x="3041276" y="6304245"/>
                  </a:cubicBezTo>
                  <a:cubicBezTo>
                    <a:pt x="3146836" y="6313277"/>
                    <a:pt x="3253499" y="6317215"/>
                    <a:pt x="3360532" y="6317331"/>
                  </a:cubicBezTo>
                  <a:cubicBezTo>
                    <a:pt x="3387259" y="6317331"/>
                    <a:pt x="3414354" y="6317794"/>
                    <a:pt x="3439855" y="6316751"/>
                  </a:cubicBezTo>
                  <a:lnTo>
                    <a:pt x="3478721" y="6315826"/>
                  </a:lnTo>
                  <a:lnTo>
                    <a:pt x="3517463" y="6313971"/>
                  </a:lnTo>
                  <a:cubicBezTo>
                    <a:pt x="3569078" y="6311772"/>
                    <a:pt x="3620449" y="6306907"/>
                    <a:pt x="3671452" y="6301233"/>
                  </a:cubicBezTo>
                  <a:cubicBezTo>
                    <a:pt x="3875707" y="6277608"/>
                    <a:pt x="4074445" y="6225841"/>
                    <a:pt x="4265460" y="6149638"/>
                  </a:cubicBezTo>
                  <a:cubicBezTo>
                    <a:pt x="4361212" y="6111884"/>
                    <a:pt x="4454636" y="6067065"/>
                    <a:pt x="4546587" y="6018079"/>
                  </a:cubicBezTo>
                  <a:cubicBezTo>
                    <a:pt x="4638662" y="5969322"/>
                    <a:pt x="4729020" y="5915240"/>
                    <a:pt x="4818030" y="5858029"/>
                  </a:cubicBezTo>
                  <a:cubicBezTo>
                    <a:pt x="4907038" y="5800703"/>
                    <a:pt x="4994577" y="5739672"/>
                    <a:pt x="5081870" y="5676903"/>
                  </a:cubicBezTo>
                  <a:cubicBezTo>
                    <a:pt x="5125392" y="5645519"/>
                    <a:pt x="5168794" y="5613324"/>
                    <a:pt x="5212073" y="5581013"/>
                  </a:cubicBezTo>
                  <a:lnTo>
                    <a:pt x="5343625" y="5481533"/>
                  </a:lnTo>
                  <a:cubicBezTo>
                    <a:pt x="5432696" y="5414768"/>
                    <a:pt x="5521951" y="5349452"/>
                    <a:pt x="5610378" y="5284425"/>
                  </a:cubicBezTo>
                  <a:lnTo>
                    <a:pt x="5822102" y="5126414"/>
                  </a:lnTo>
                  <a:lnTo>
                    <a:pt x="5822102" y="5556641"/>
                  </a:lnTo>
                  <a:lnTo>
                    <a:pt x="5576325" y="5749979"/>
                  </a:lnTo>
                  <a:lnTo>
                    <a:pt x="5447715" y="5852818"/>
                  </a:lnTo>
                  <a:cubicBezTo>
                    <a:pt x="5403945" y="5887445"/>
                    <a:pt x="5359932" y="5922073"/>
                    <a:pt x="5315059" y="5956236"/>
                  </a:cubicBezTo>
                  <a:cubicBezTo>
                    <a:pt x="5225682" y="6024680"/>
                    <a:pt x="5133976" y="6091734"/>
                    <a:pt x="5038468" y="6155776"/>
                  </a:cubicBezTo>
                  <a:cubicBezTo>
                    <a:pt x="4943084" y="6219703"/>
                    <a:pt x="4845002" y="6281777"/>
                    <a:pt x="4741892" y="6338292"/>
                  </a:cubicBezTo>
                  <a:cubicBezTo>
                    <a:pt x="4638784" y="6394692"/>
                    <a:pt x="4532120" y="6447038"/>
                    <a:pt x="4420920" y="6492203"/>
                  </a:cubicBezTo>
                  <a:cubicBezTo>
                    <a:pt x="4199255" y="6583693"/>
                    <a:pt x="3959813" y="6644840"/>
                    <a:pt x="3717672" y="6670434"/>
                  </a:cubicBezTo>
                  <a:cubicBezTo>
                    <a:pt x="3657106" y="6676456"/>
                    <a:pt x="3596419" y="6681321"/>
                    <a:pt x="3535853" y="6683289"/>
                  </a:cubicBezTo>
                  <a:lnTo>
                    <a:pt x="3490367" y="6684910"/>
                  </a:lnTo>
                  <a:lnTo>
                    <a:pt x="3445005" y="6685142"/>
                  </a:lnTo>
                  <a:cubicBezTo>
                    <a:pt x="3414354" y="6685605"/>
                    <a:pt x="3385297" y="6684679"/>
                    <a:pt x="3355872" y="6684100"/>
                  </a:cubicBezTo>
                  <a:cubicBezTo>
                    <a:pt x="3297146" y="6683405"/>
                    <a:pt x="3238052" y="6680047"/>
                    <a:pt x="3179203" y="6677150"/>
                  </a:cubicBezTo>
                  <a:cubicBezTo>
                    <a:pt x="3120232" y="6672519"/>
                    <a:pt x="3061259" y="6668233"/>
                    <a:pt x="3002410" y="6661169"/>
                  </a:cubicBezTo>
                  <a:cubicBezTo>
                    <a:pt x="2884589" y="6647851"/>
                    <a:pt x="2766891" y="6629669"/>
                    <a:pt x="2650296" y="6604191"/>
                  </a:cubicBezTo>
                  <a:cubicBezTo>
                    <a:pt x="2533702" y="6578713"/>
                    <a:pt x="2418456" y="6545938"/>
                    <a:pt x="2306028" y="6505869"/>
                  </a:cubicBezTo>
                  <a:cubicBezTo>
                    <a:pt x="2193602" y="6465683"/>
                    <a:pt x="2084118" y="6417738"/>
                    <a:pt x="1978803" y="6363307"/>
                  </a:cubicBezTo>
                  <a:cubicBezTo>
                    <a:pt x="1873855" y="6308066"/>
                    <a:pt x="1773077" y="6246340"/>
                    <a:pt x="1678428" y="6177779"/>
                  </a:cubicBezTo>
                  <a:cubicBezTo>
                    <a:pt x="1488393" y="6041356"/>
                    <a:pt x="1321900" y="5881423"/>
                    <a:pt x="1175880" y="5710373"/>
                  </a:cubicBezTo>
                  <a:cubicBezTo>
                    <a:pt x="1103177" y="5624441"/>
                    <a:pt x="1035501" y="5535732"/>
                    <a:pt x="971502" y="5445399"/>
                  </a:cubicBezTo>
                  <a:cubicBezTo>
                    <a:pt x="907380" y="5355069"/>
                    <a:pt x="847550" y="5262768"/>
                    <a:pt x="790909" y="5169078"/>
                  </a:cubicBezTo>
                  <a:cubicBezTo>
                    <a:pt x="761974" y="5121712"/>
                    <a:pt x="735492" y="5077357"/>
                    <a:pt x="706680" y="5031959"/>
                  </a:cubicBezTo>
                  <a:cubicBezTo>
                    <a:pt x="678114" y="4986910"/>
                    <a:pt x="649058" y="4941860"/>
                    <a:pt x="619143" y="4897157"/>
                  </a:cubicBezTo>
                  <a:lnTo>
                    <a:pt x="436465" y="4628710"/>
                  </a:lnTo>
                  <a:cubicBezTo>
                    <a:pt x="406182" y="4583544"/>
                    <a:pt x="376267" y="4538147"/>
                    <a:pt x="347088" y="4492171"/>
                  </a:cubicBezTo>
                  <a:cubicBezTo>
                    <a:pt x="317908" y="4446194"/>
                    <a:pt x="288974" y="4400102"/>
                    <a:pt x="262001" y="4352619"/>
                  </a:cubicBezTo>
                  <a:cubicBezTo>
                    <a:pt x="207934" y="4258119"/>
                    <a:pt x="158280" y="4160840"/>
                    <a:pt x="118679" y="4059853"/>
                  </a:cubicBezTo>
                  <a:cubicBezTo>
                    <a:pt x="78343" y="3959214"/>
                    <a:pt x="48429" y="3854870"/>
                    <a:pt x="28322" y="3749136"/>
                  </a:cubicBezTo>
                  <a:cubicBezTo>
                    <a:pt x="9073" y="3643402"/>
                    <a:pt x="0" y="3536046"/>
                    <a:pt x="0" y="3428922"/>
                  </a:cubicBezTo>
                  <a:cubicBezTo>
                    <a:pt x="1594" y="3001816"/>
                    <a:pt x="89010" y="2575868"/>
                    <a:pt x="253052" y="2174356"/>
                  </a:cubicBezTo>
                  <a:cubicBezTo>
                    <a:pt x="294246" y="2074066"/>
                    <a:pt x="338873" y="1974700"/>
                    <a:pt x="389141" y="1877652"/>
                  </a:cubicBezTo>
                  <a:cubicBezTo>
                    <a:pt x="438672" y="1780256"/>
                    <a:pt x="493230" y="1684945"/>
                    <a:pt x="552079" y="1591834"/>
                  </a:cubicBezTo>
                  <a:cubicBezTo>
                    <a:pt x="669900" y="1405728"/>
                    <a:pt x="804394" y="1227729"/>
                    <a:pt x="954950" y="1061773"/>
                  </a:cubicBezTo>
                  <a:cubicBezTo>
                    <a:pt x="1030597" y="979085"/>
                    <a:pt x="1109552" y="898829"/>
                    <a:pt x="1192922" y="822626"/>
                  </a:cubicBezTo>
                  <a:cubicBezTo>
                    <a:pt x="1213642" y="803402"/>
                    <a:pt x="1234483" y="784409"/>
                    <a:pt x="1255939" y="765880"/>
                  </a:cubicBezTo>
                  <a:cubicBezTo>
                    <a:pt x="1277273" y="747234"/>
                    <a:pt x="1298237" y="728241"/>
                    <a:pt x="1320183" y="710291"/>
                  </a:cubicBezTo>
                  <a:cubicBezTo>
                    <a:pt x="1363585" y="673811"/>
                    <a:pt x="1408088" y="638489"/>
                    <a:pt x="1452961" y="603514"/>
                  </a:cubicBezTo>
                  <a:cubicBezTo>
                    <a:pt x="1633310" y="464543"/>
                    <a:pt x="1828125" y="341437"/>
                    <a:pt x="2033360" y="235818"/>
                  </a:cubicBezTo>
                  <a:cubicBezTo>
                    <a:pt x="2187242" y="156561"/>
                    <a:pt x="2347554" y="87597"/>
                    <a:pt x="2512513" y="3001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15102EBE-A80F-4CFF-B1DD-941EF9728B5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04998" y="98659"/>
              <a:ext cx="5774333" cy="6315453"/>
            </a:xfrm>
            <a:custGeom>
              <a:avLst/>
              <a:gdLst>
                <a:gd name="connsiteX0" fmla="*/ 3707237 w 5774333"/>
                <a:gd name="connsiteY0" fmla="*/ 1489 h 6315453"/>
                <a:gd name="connsiteX1" fmla="*/ 4037665 w 5774333"/>
                <a:gd name="connsiteY1" fmla="*/ 6121 h 6315453"/>
                <a:gd name="connsiteX2" fmla="*/ 4692239 w 5774333"/>
                <a:gd name="connsiteY2" fmla="*/ 102128 h 6315453"/>
                <a:gd name="connsiteX3" fmla="*/ 5315059 w 5774333"/>
                <a:gd name="connsiteY3" fmla="*/ 324945 h 6315453"/>
                <a:gd name="connsiteX4" fmla="*/ 5738325 w 5774333"/>
                <a:gd name="connsiteY4" fmla="*/ 578286 h 6315453"/>
                <a:gd name="connsiteX5" fmla="*/ 5774333 w 5774333"/>
                <a:gd name="connsiteY5" fmla="*/ 606551 h 6315453"/>
                <a:gd name="connsiteX6" fmla="*/ 5774333 w 5774333"/>
                <a:gd name="connsiteY6" fmla="*/ 975490 h 6315453"/>
                <a:gd name="connsiteX7" fmla="*/ 5676001 w 5774333"/>
                <a:gd name="connsiteY7" fmla="*/ 889749 h 6315453"/>
                <a:gd name="connsiteX8" fmla="*/ 5177132 w 5774333"/>
                <a:gd name="connsiteY8" fmla="*/ 581926 h 6315453"/>
                <a:gd name="connsiteX9" fmla="*/ 4615735 w 5774333"/>
                <a:gd name="connsiteY9" fmla="*/ 388640 h 6315453"/>
                <a:gd name="connsiteX10" fmla="*/ 4020010 w 5774333"/>
                <a:gd name="connsiteY10" fmla="*/ 308500 h 6315453"/>
                <a:gd name="connsiteX11" fmla="*/ 3416315 w 5774333"/>
                <a:gd name="connsiteY11" fmla="*/ 328882 h 6315453"/>
                <a:gd name="connsiteX12" fmla="*/ 2823779 w 5774333"/>
                <a:gd name="connsiteY12" fmla="*/ 446545 h 6315453"/>
                <a:gd name="connsiteX13" fmla="*/ 2256987 w 5774333"/>
                <a:gd name="connsiteY13" fmla="*/ 651296 h 6315453"/>
                <a:gd name="connsiteX14" fmla="*/ 1244169 w 5774333"/>
                <a:gd name="connsiteY14" fmla="*/ 1280374 h 6315453"/>
                <a:gd name="connsiteX15" fmla="*/ 830141 w 5774333"/>
                <a:gd name="connsiteY15" fmla="*/ 1700184 h 6315453"/>
                <a:gd name="connsiteX16" fmla="*/ 502792 w 5774333"/>
                <a:gd name="connsiteY16" fmla="*/ 2182300 h 6315453"/>
                <a:gd name="connsiteX17" fmla="*/ 280637 w 5774333"/>
                <a:gd name="connsiteY17" fmla="*/ 2715256 h 6315453"/>
                <a:gd name="connsiteX18" fmla="*/ 199843 w 5774333"/>
                <a:gd name="connsiteY18" fmla="*/ 3283418 h 6315453"/>
                <a:gd name="connsiteX19" fmla="*/ 233926 w 5774333"/>
                <a:gd name="connsiteY19" fmla="*/ 3561593 h 6315453"/>
                <a:gd name="connsiteX20" fmla="*/ 334582 w 5774333"/>
                <a:gd name="connsiteY20" fmla="*/ 3821816 h 6315453"/>
                <a:gd name="connsiteX21" fmla="*/ 404834 w 5774333"/>
                <a:gd name="connsiteY21" fmla="*/ 3944343 h 6315453"/>
                <a:gd name="connsiteX22" fmla="*/ 485506 w 5774333"/>
                <a:gd name="connsiteY22" fmla="*/ 4062932 h 6315453"/>
                <a:gd name="connsiteX23" fmla="*/ 671861 w 5774333"/>
                <a:gd name="connsiteY23" fmla="*/ 4292120 h 6315453"/>
                <a:gd name="connsiteX24" fmla="*/ 873542 w 5774333"/>
                <a:gd name="connsiteY24" fmla="*/ 4523044 h 6315453"/>
                <a:gd name="connsiteX25" fmla="*/ 973831 w 5774333"/>
                <a:gd name="connsiteY25" fmla="*/ 4643601 h 6315453"/>
                <a:gd name="connsiteX26" fmla="*/ 1022014 w 5774333"/>
                <a:gd name="connsiteY26" fmla="*/ 4702780 h 6315453"/>
                <a:gd name="connsiteX27" fmla="*/ 1069215 w 5774333"/>
                <a:gd name="connsiteY27" fmla="*/ 4759411 h 6315453"/>
                <a:gd name="connsiteX28" fmla="*/ 1474784 w 5774333"/>
                <a:gd name="connsiteY28" fmla="*/ 5177948 h 6315453"/>
                <a:gd name="connsiteX29" fmla="*/ 1690442 w 5774333"/>
                <a:gd name="connsiteY29" fmla="*/ 5366255 h 6315453"/>
                <a:gd name="connsiteX30" fmla="*/ 1916276 w 5774333"/>
                <a:gd name="connsiteY30" fmla="*/ 5539852 h 6315453"/>
                <a:gd name="connsiteX31" fmla="*/ 2420784 w 5774333"/>
                <a:gd name="connsiteY31" fmla="*/ 5814437 h 6315453"/>
                <a:gd name="connsiteX32" fmla="*/ 2703015 w 5774333"/>
                <a:gd name="connsiteY32" fmla="*/ 5892029 h 6315453"/>
                <a:gd name="connsiteX33" fmla="*/ 2775350 w 5774333"/>
                <a:gd name="connsiteY33" fmla="*/ 5905695 h 6315453"/>
                <a:gd name="connsiteX34" fmla="*/ 2848299 w 5774333"/>
                <a:gd name="connsiteY34" fmla="*/ 5917161 h 6315453"/>
                <a:gd name="connsiteX35" fmla="*/ 2995544 w 5774333"/>
                <a:gd name="connsiteY35" fmla="*/ 5933605 h 6315453"/>
                <a:gd name="connsiteX36" fmla="*/ 3069596 w 5774333"/>
                <a:gd name="connsiteY36" fmla="*/ 5938933 h 6315453"/>
                <a:gd name="connsiteX37" fmla="*/ 3143894 w 5774333"/>
                <a:gd name="connsiteY37" fmla="*/ 5942639 h 6315453"/>
                <a:gd name="connsiteX38" fmla="*/ 3218436 w 5774333"/>
                <a:gd name="connsiteY38" fmla="*/ 5944260 h 6315453"/>
                <a:gd name="connsiteX39" fmla="*/ 3293101 w 5774333"/>
                <a:gd name="connsiteY39" fmla="*/ 5943913 h 6315453"/>
                <a:gd name="connsiteX40" fmla="*/ 3330494 w 5774333"/>
                <a:gd name="connsiteY40" fmla="*/ 5943565 h 6315453"/>
                <a:gd name="connsiteX41" fmla="*/ 3366540 w 5774333"/>
                <a:gd name="connsiteY41" fmla="*/ 5942059 h 6315453"/>
                <a:gd name="connsiteX42" fmla="*/ 3402462 w 5774333"/>
                <a:gd name="connsiteY42" fmla="*/ 5940323 h 6315453"/>
                <a:gd name="connsiteX43" fmla="*/ 3438262 w 5774333"/>
                <a:gd name="connsiteY43" fmla="*/ 5937543 h 6315453"/>
                <a:gd name="connsiteX44" fmla="*/ 3580236 w 5774333"/>
                <a:gd name="connsiteY44" fmla="*/ 5920982 h 6315453"/>
                <a:gd name="connsiteX45" fmla="*/ 4121034 w 5774333"/>
                <a:gd name="connsiteY45" fmla="*/ 5753290 h 6315453"/>
                <a:gd name="connsiteX46" fmla="*/ 4620639 w 5774333"/>
                <a:gd name="connsiteY46" fmla="*/ 5459364 h 6315453"/>
                <a:gd name="connsiteX47" fmla="*/ 4741771 w 5774333"/>
                <a:gd name="connsiteY47" fmla="*/ 5372971 h 6315453"/>
                <a:gd name="connsiteX48" fmla="*/ 4862901 w 5774333"/>
                <a:gd name="connsiteY48" fmla="*/ 5283682 h 6315453"/>
                <a:gd name="connsiteX49" fmla="*/ 5108229 w 5774333"/>
                <a:gd name="connsiteY49" fmla="*/ 5098386 h 6315453"/>
                <a:gd name="connsiteX50" fmla="*/ 5612493 w 5774333"/>
                <a:gd name="connsiteY50" fmla="*/ 4739724 h 6315453"/>
                <a:gd name="connsiteX51" fmla="*/ 5774333 w 5774333"/>
                <a:gd name="connsiteY51" fmla="*/ 4623488 h 6315453"/>
                <a:gd name="connsiteX52" fmla="*/ 5774333 w 5774333"/>
                <a:gd name="connsiteY52" fmla="*/ 5232926 h 6315453"/>
                <a:gd name="connsiteX53" fmla="*/ 5676492 w 5774333"/>
                <a:gd name="connsiteY53" fmla="*/ 5306859 h 6315453"/>
                <a:gd name="connsiteX54" fmla="*/ 5426260 w 5774333"/>
                <a:gd name="connsiteY54" fmla="*/ 5486233 h 6315453"/>
                <a:gd name="connsiteX55" fmla="*/ 5300225 w 5774333"/>
                <a:gd name="connsiteY55" fmla="*/ 5576217 h 6315453"/>
                <a:gd name="connsiteX56" fmla="*/ 5170757 w 5774333"/>
                <a:gd name="connsiteY56" fmla="*/ 5666780 h 6315453"/>
                <a:gd name="connsiteX57" fmla="*/ 5038100 w 5774333"/>
                <a:gd name="connsiteY57" fmla="*/ 5756185 h 6315453"/>
                <a:gd name="connsiteX58" fmla="*/ 4901276 w 5774333"/>
                <a:gd name="connsiteY58" fmla="*/ 5843043 h 6315453"/>
                <a:gd name="connsiteX59" fmla="*/ 4614019 w 5774333"/>
                <a:gd name="connsiteY59" fmla="*/ 6006103 h 6315453"/>
                <a:gd name="connsiteX60" fmla="*/ 4305061 w 5774333"/>
                <a:gd name="connsiteY60" fmla="*/ 6144726 h 6315453"/>
                <a:gd name="connsiteX61" fmla="*/ 3632710 w 5774333"/>
                <a:gd name="connsiteY61" fmla="*/ 6304196 h 6315453"/>
                <a:gd name="connsiteX62" fmla="*/ 3459594 w 5774333"/>
                <a:gd name="connsiteY62" fmla="*/ 6314504 h 6315453"/>
                <a:gd name="connsiteX63" fmla="*/ 3416315 w 5774333"/>
                <a:gd name="connsiteY63" fmla="*/ 6315429 h 6315453"/>
                <a:gd name="connsiteX64" fmla="*/ 3373159 w 5774333"/>
                <a:gd name="connsiteY64" fmla="*/ 6315198 h 6315453"/>
                <a:gd name="connsiteX65" fmla="*/ 3330127 w 5774333"/>
                <a:gd name="connsiteY65" fmla="*/ 6314735 h 6315453"/>
                <a:gd name="connsiteX66" fmla="*/ 3288320 w 5774333"/>
                <a:gd name="connsiteY66" fmla="*/ 6313230 h 6315453"/>
                <a:gd name="connsiteX67" fmla="*/ 2954350 w 5774333"/>
                <a:gd name="connsiteY67" fmla="*/ 6288098 h 6315453"/>
                <a:gd name="connsiteX68" fmla="*/ 2622466 w 5774333"/>
                <a:gd name="connsiteY68" fmla="*/ 6232742 h 6315453"/>
                <a:gd name="connsiteX69" fmla="*/ 2296466 w 5774333"/>
                <a:gd name="connsiteY69" fmla="*/ 6146001 h 6315453"/>
                <a:gd name="connsiteX70" fmla="*/ 1672419 w 5774333"/>
                <a:gd name="connsiteY70" fmla="*/ 5885197 h 6315453"/>
                <a:gd name="connsiteX71" fmla="*/ 1146578 w 5774333"/>
                <a:gd name="connsiteY71" fmla="*/ 5479168 h 6315453"/>
                <a:gd name="connsiteX72" fmla="*/ 933372 w 5774333"/>
                <a:gd name="connsiteY72" fmla="*/ 5234810 h 6315453"/>
                <a:gd name="connsiteX73" fmla="*/ 747140 w 5774333"/>
                <a:gd name="connsiteY73" fmla="*/ 4976091 h 6315453"/>
                <a:gd name="connsiteX74" fmla="*/ 703616 w 5774333"/>
                <a:gd name="connsiteY74" fmla="*/ 4910196 h 6315453"/>
                <a:gd name="connsiteX75" fmla="*/ 662053 w 5774333"/>
                <a:gd name="connsiteY75" fmla="*/ 4846269 h 6315453"/>
                <a:gd name="connsiteX76" fmla="*/ 580033 w 5774333"/>
                <a:gd name="connsiteY76" fmla="*/ 4722352 h 6315453"/>
                <a:gd name="connsiteX77" fmla="*/ 410105 w 5774333"/>
                <a:gd name="connsiteY77" fmla="*/ 4469193 h 6315453"/>
                <a:gd name="connsiteX78" fmla="*/ 244224 w 5774333"/>
                <a:gd name="connsiteY78" fmla="*/ 4201556 h 6315453"/>
                <a:gd name="connsiteX79" fmla="*/ 169437 w 5774333"/>
                <a:gd name="connsiteY79" fmla="*/ 4059690 h 6315453"/>
                <a:gd name="connsiteX80" fmla="*/ 105929 w 5774333"/>
                <a:gd name="connsiteY80" fmla="*/ 3911221 h 6315453"/>
                <a:gd name="connsiteX81" fmla="*/ 57256 w 5774333"/>
                <a:gd name="connsiteY81" fmla="*/ 3757195 h 6315453"/>
                <a:gd name="connsiteX82" fmla="*/ 39111 w 5774333"/>
                <a:gd name="connsiteY82" fmla="*/ 3678677 h 6315453"/>
                <a:gd name="connsiteX83" fmla="*/ 31142 w 5774333"/>
                <a:gd name="connsiteY83" fmla="*/ 3639300 h 6315453"/>
                <a:gd name="connsiteX84" fmla="*/ 24521 w 5774333"/>
                <a:gd name="connsiteY84" fmla="*/ 3599809 h 6315453"/>
                <a:gd name="connsiteX85" fmla="*/ 0 w 5774333"/>
                <a:gd name="connsiteY85" fmla="*/ 3283418 h 6315453"/>
                <a:gd name="connsiteX86" fmla="*/ 68045 w 5774333"/>
                <a:gd name="connsiteY86" fmla="*/ 2666963 h 6315453"/>
                <a:gd name="connsiteX87" fmla="*/ 272546 w 5774333"/>
                <a:gd name="connsiteY87" fmla="*/ 2076334 h 6315453"/>
                <a:gd name="connsiteX88" fmla="*/ 1039300 w 5774333"/>
                <a:gd name="connsiteY88" fmla="*/ 1073307 h 6315453"/>
                <a:gd name="connsiteX89" fmla="*/ 1547733 w 5774333"/>
                <a:gd name="connsiteY89" fmla="*/ 680365 h 6315453"/>
                <a:gd name="connsiteX90" fmla="*/ 2115995 w 5774333"/>
                <a:gd name="connsiteY90" fmla="*/ 368373 h 6315453"/>
                <a:gd name="connsiteX91" fmla="*/ 3377451 w 5774333"/>
                <a:gd name="connsiteY91" fmla="*/ 24304 h 6315453"/>
                <a:gd name="connsiteX92" fmla="*/ 3707237 w 5774333"/>
                <a:gd name="connsiteY92" fmla="*/ 1489 h 63154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</a:cxnLst>
              <a:rect l="l" t="t" r="r" b="b"/>
              <a:pathLst>
                <a:path w="5774333" h="6315453">
                  <a:moveTo>
                    <a:pt x="3707237" y="1489"/>
                  </a:moveTo>
                  <a:cubicBezTo>
                    <a:pt x="3817502" y="-1522"/>
                    <a:pt x="3927875" y="41"/>
                    <a:pt x="4037665" y="6121"/>
                  </a:cubicBezTo>
                  <a:cubicBezTo>
                    <a:pt x="4257614" y="18745"/>
                    <a:pt x="4477439" y="49665"/>
                    <a:pt x="4692239" y="102128"/>
                  </a:cubicBezTo>
                  <a:cubicBezTo>
                    <a:pt x="4907039" y="154474"/>
                    <a:pt x="5116811" y="228592"/>
                    <a:pt x="5315059" y="324945"/>
                  </a:cubicBezTo>
                  <a:cubicBezTo>
                    <a:pt x="5463562" y="397211"/>
                    <a:pt x="5606133" y="481527"/>
                    <a:pt x="5738325" y="578286"/>
                  </a:cubicBezTo>
                  <a:lnTo>
                    <a:pt x="5774333" y="606551"/>
                  </a:lnTo>
                  <a:lnTo>
                    <a:pt x="5774333" y="975490"/>
                  </a:lnTo>
                  <a:lnTo>
                    <a:pt x="5676001" y="889749"/>
                  </a:lnTo>
                  <a:cubicBezTo>
                    <a:pt x="5522381" y="769886"/>
                    <a:pt x="5355519" y="665657"/>
                    <a:pt x="5177132" y="581926"/>
                  </a:cubicBezTo>
                  <a:cubicBezTo>
                    <a:pt x="4998867" y="497965"/>
                    <a:pt x="4810183" y="433574"/>
                    <a:pt x="4615735" y="388640"/>
                  </a:cubicBezTo>
                  <a:cubicBezTo>
                    <a:pt x="4421289" y="343591"/>
                    <a:pt x="4221446" y="317649"/>
                    <a:pt x="4020010" y="308500"/>
                  </a:cubicBezTo>
                  <a:cubicBezTo>
                    <a:pt x="3818207" y="298887"/>
                    <a:pt x="3616649" y="305257"/>
                    <a:pt x="3416315" y="328882"/>
                  </a:cubicBezTo>
                  <a:cubicBezTo>
                    <a:pt x="3216106" y="352623"/>
                    <a:pt x="3017736" y="392346"/>
                    <a:pt x="2823779" y="446545"/>
                  </a:cubicBezTo>
                  <a:cubicBezTo>
                    <a:pt x="2629699" y="500513"/>
                    <a:pt x="2440401" y="570345"/>
                    <a:pt x="2256987" y="651296"/>
                  </a:cubicBezTo>
                  <a:cubicBezTo>
                    <a:pt x="1889058" y="811461"/>
                    <a:pt x="1545527" y="1023856"/>
                    <a:pt x="1244169" y="1280374"/>
                  </a:cubicBezTo>
                  <a:cubicBezTo>
                    <a:pt x="1093982" y="1409039"/>
                    <a:pt x="954828" y="1549400"/>
                    <a:pt x="830141" y="1700184"/>
                  </a:cubicBezTo>
                  <a:cubicBezTo>
                    <a:pt x="705209" y="1850736"/>
                    <a:pt x="594989" y="2012176"/>
                    <a:pt x="502792" y="2182300"/>
                  </a:cubicBezTo>
                  <a:cubicBezTo>
                    <a:pt x="410595" y="2352308"/>
                    <a:pt x="333847" y="2530307"/>
                    <a:pt x="280637" y="2715256"/>
                  </a:cubicBezTo>
                  <a:cubicBezTo>
                    <a:pt x="227306" y="2899741"/>
                    <a:pt x="199719" y="3091521"/>
                    <a:pt x="199843" y="3283418"/>
                  </a:cubicBezTo>
                  <a:cubicBezTo>
                    <a:pt x="200946" y="3377687"/>
                    <a:pt x="210754" y="3471261"/>
                    <a:pt x="233926" y="3561593"/>
                  </a:cubicBezTo>
                  <a:cubicBezTo>
                    <a:pt x="256730" y="3652040"/>
                    <a:pt x="292162" y="3738550"/>
                    <a:pt x="334582" y="3821816"/>
                  </a:cubicBezTo>
                  <a:cubicBezTo>
                    <a:pt x="356038" y="3863392"/>
                    <a:pt x="379823" y="3904157"/>
                    <a:pt x="404834" y="3944343"/>
                  </a:cubicBezTo>
                  <a:cubicBezTo>
                    <a:pt x="430212" y="3984413"/>
                    <a:pt x="457308" y="4023905"/>
                    <a:pt x="485506" y="4062932"/>
                  </a:cubicBezTo>
                  <a:cubicBezTo>
                    <a:pt x="542639" y="4140757"/>
                    <a:pt x="606146" y="4216265"/>
                    <a:pt x="671861" y="4292120"/>
                  </a:cubicBezTo>
                  <a:cubicBezTo>
                    <a:pt x="737576" y="4368091"/>
                    <a:pt x="806234" y="4444062"/>
                    <a:pt x="873542" y="4523044"/>
                  </a:cubicBezTo>
                  <a:cubicBezTo>
                    <a:pt x="907258" y="4562419"/>
                    <a:pt x="940606" y="4602721"/>
                    <a:pt x="973831" y="4643601"/>
                  </a:cubicBezTo>
                  <a:lnTo>
                    <a:pt x="1022014" y="4702780"/>
                  </a:lnTo>
                  <a:cubicBezTo>
                    <a:pt x="1037829" y="4721658"/>
                    <a:pt x="1052910" y="4740998"/>
                    <a:pt x="1069215" y="4759411"/>
                  </a:cubicBezTo>
                  <a:cubicBezTo>
                    <a:pt x="1196477" y="4909269"/>
                    <a:pt x="1334527" y="5047199"/>
                    <a:pt x="1474784" y="5177948"/>
                  </a:cubicBezTo>
                  <a:cubicBezTo>
                    <a:pt x="1545281" y="5243033"/>
                    <a:pt x="1617003" y="5305917"/>
                    <a:pt x="1690442" y="5366255"/>
                  </a:cubicBezTo>
                  <a:cubicBezTo>
                    <a:pt x="1763881" y="5426591"/>
                    <a:pt x="1838668" y="5484959"/>
                    <a:pt x="1916276" y="5539852"/>
                  </a:cubicBezTo>
                  <a:cubicBezTo>
                    <a:pt x="2070877" y="5649872"/>
                    <a:pt x="2237617" y="5748194"/>
                    <a:pt x="2420784" y="5814437"/>
                  </a:cubicBezTo>
                  <a:cubicBezTo>
                    <a:pt x="2512124" y="5847559"/>
                    <a:pt x="2606773" y="5872921"/>
                    <a:pt x="2703015" y="5892029"/>
                  </a:cubicBezTo>
                  <a:cubicBezTo>
                    <a:pt x="2727168" y="5896546"/>
                    <a:pt x="2751075" y="5901758"/>
                    <a:pt x="2775350" y="5905695"/>
                  </a:cubicBezTo>
                  <a:lnTo>
                    <a:pt x="2848299" y="5917161"/>
                  </a:lnTo>
                  <a:cubicBezTo>
                    <a:pt x="2897218" y="5923298"/>
                    <a:pt x="2946136" y="5929784"/>
                    <a:pt x="2995544" y="5933605"/>
                  </a:cubicBezTo>
                  <a:cubicBezTo>
                    <a:pt x="3020188" y="5935806"/>
                    <a:pt x="3044831" y="5937891"/>
                    <a:pt x="3069596" y="5938933"/>
                  </a:cubicBezTo>
                  <a:cubicBezTo>
                    <a:pt x="3094362" y="5940090"/>
                    <a:pt x="3119005" y="5941943"/>
                    <a:pt x="3143894" y="5942639"/>
                  </a:cubicBezTo>
                  <a:lnTo>
                    <a:pt x="3218436" y="5944260"/>
                  </a:lnTo>
                  <a:cubicBezTo>
                    <a:pt x="3243201" y="5944838"/>
                    <a:pt x="3268212" y="5944029"/>
                    <a:pt x="3293101" y="5943913"/>
                  </a:cubicBezTo>
                  <a:lnTo>
                    <a:pt x="3330494" y="5943565"/>
                  </a:lnTo>
                  <a:cubicBezTo>
                    <a:pt x="3342632" y="5943218"/>
                    <a:pt x="3354524" y="5942523"/>
                    <a:pt x="3366540" y="5942059"/>
                  </a:cubicBezTo>
                  <a:cubicBezTo>
                    <a:pt x="3378554" y="5941480"/>
                    <a:pt x="3390570" y="5941134"/>
                    <a:pt x="3402462" y="5940323"/>
                  </a:cubicBezTo>
                  <a:lnTo>
                    <a:pt x="3438262" y="5937543"/>
                  </a:lnTo>
                  <a:cubicBezTo>
                    <a:pt x="3485954" y="5933953"/>
                    <a:pt x="3533279" y="5927931"/>
                    <a:pt x="3580236" y="5920982"/>
                  </a:cubicBezTo>
                  <a:cubicBezTo>
                    <a:pt x="3768185" y="5891567"/>
                    <a:pt x="3948901" y="5834010"/>
                    <a:pt x="4121034" y="5753290"/>
                  </a:cubicBezTo>
                  <a:cubicBezTo>
                    <a:pt x="4293782" y="5673497"/>
                    <a:pt x="4458191" y="5571353"/>
                    <a:pt x="4620639" y="5459364"/>
                  </a:cubicBezTo>
                  <a:cubicBezTo>
                    <a:pt x="4661221" y="5431455"/>
                    <a:pt x="4701557" y="5402271"/>
                    <a:pt x="4741771" y="5372971"/>
                  </a:cubicBezTo>
                  <a:cubicBezTo>
                    <a:pt x="4782230" y="5343672"/>
                    <a:pt x="4822566" y="5313908"/>
                    <a:pt x="4862901" y="5283682"/>
                  </a:cubicBezTo>
                  <a:lnTo>
                    <a:pt x="5108229" y="5098386"/>
                  </a:lnTo>
                  <a:cubicBezTo>
                    <a:pt x="5276563" y="4972270"/>
                    <a:pt x="5446489" y="4854838"/>
                    <a:pt x="5612493" y="4739724"/>
                  </a:cubicBezTo>
                  <a:lnTo>
                    <a:pt x="5774333" y="4623488"/>
                  </a:lnTo>
                  <a:lnTo>
                    <a:pt x="5774333" y="5232926"/>
                  </a:lnTo>
                  <a:lnTo>
                    <a:pt x="5676492" y="5306859"/>
                  </a:lnTo>
                  <a:cubicBezTo>
                    <a:pt x="5592693" y="5367905"/>
                    <a:pt x="5508955" y="5427286"/>
                    <a:pt x="5426260" y="5486233"/>
                  </a:cubicBezTo>
                  <a:lnTo>
                    <a:pt x="5300225" y="5576217"/>
                  </a:lnTo>
                  <a:cubicBezTo>
                    <a:pt x="5257559" y="5606443"/>
                    <a:pt x="5214525" y="5636901"/>
                    <a:pt x="5170757" y="5666780"/>
                  </a:cubicBezTo>
                  <a:cubicBezTo>
                    <a:pt x="5127110" y="5696775"/>
                    <a:pt x="5082973" y="5726654"/>
                    <a:pt x="5038100" y="5756185"/>
                  </a:cubicBezTo>
                  <a:cubicBezTo>
                    <a:pt x="4993106" y="5785486"/>
                    <a:pt x="4947743" y="5814553"/>
                    <a:pt x="4901276" y="5843043"/>
                  </a:cubicBezTo>
                  <a:cubicBezTo>
                    <a:pt x="4808835" y="5900136"/>
                    <a:pt x="4713449" y="5955494"/>
                    <a:pt x="4614019" y="6006103"/>
                  </a:cubicBezTo>
                  <a:cubicBezTo>
                    <a:pt x="4514711" y="6056943"/>
                    <a:pt x="4411971" y="6104192"/>
                    <a:pt x="4305061" y="6144726"/>
                  </a:cubicBezTo>
                  <a:cubicBezTo>
                    <a:pt x="4092223" y="6226952"/>
                    <a:pt x="3863569" y="6282424"/>
                    <a:pt x="3632710" y="6304196"/>
                  </a:cubicBezTo>
                  <a:cubicBezTo>
                    <a:pt x="3574964" y="6309408"/>
                    <a:pt x="3517218" y="6313345"/>
                    <a:pt x="3459594" y="6314504"/>
                  </a:cubicBezTo>
                  <a:lnTo>
                    <a:pt x="3416315" y="6315429"/>
                  </a:lnTo>
                  <a:cubicBezTo>
                    <a:pt x="3401971" y="6315546"/>
                    <a:pt x="3387505" y="6315198"/>
                    <a:pt x="3373159" y="6315198"/>
                  </a:cubicBezTo>
                  <a:lnTo>
                    <a:pt x="3330127" y="6314735"/>
                  </a:lnTo>
                  <a:lnTo>
                    <a:pt x="3288320" y="6313230"/>
                  </a:lnTo>
                  <a:cubicBezTo>
                    <a:pt x="3176996" y="6309870"/>
                    <a:pt x="3065428" y="6301533"/>
                    <a:pt x="2954350" y="6288098"/>
                  </a:cubicBezTo>
                  <a:cubicBezTo>
                    <a:pt x="2843150" y="6275360"/>
                    <a:pt x="2732194" y="6257061"/>
                    <a:pt x="2622466" y="6232742"/>
                  </a:cubicBezTo>
                  <a:cubicBezTo>
                    <a:pt x="2512859" y="6208190"/>
                    <a:pt x="2404110" y="6179122"/>
                    <a:pt x="2296466" y="6146001"/>
                  </a:cubicBezTo>
                  <a:cubicBezTo>
                    <a:pt x="2081544" y="6079179"/>
                    <a:pt x="1869073" y="5996027"/>
                    <a:pt x="1672419" y="5885197"/>
                  </a:cubicBezTo>
                  <a:cubicBezTo>
                    <a:pt x="1475643" y="5774599"/>
                    <a:pt x="1299954" y="5634353"/>
                    <a:pt x="1146578" y="5479168"/>
                  </a:cubicBezTo>
                  <a:cubicBezTo>
                    <a:pt x="1069461" y="5401692"/>
                    <a:pt x="999333" y="5319235"/>
                    <a:pt x="933372" y="5234810"/>
                  </a:cubicBezTo>
                  <a:cubicBezTo>
                    <a:pt x="867781" y="5150038"/>
                    <a:pt x="805375" y="5063991"/>
                    <a:pt x="747140" y="4976091"/>
                  </a:cubicBezTo>
                  <a:cubicBezTo>
                    <a:pt x="732182" y="4954319"/>
                    <a:pt x="718082" y="4932199"/>
                    <a:pt x="703616" y="4910196"/>
                  </a:cubicBezTo>
                  <a:lnTo>
                    <a:pt x="662053" y="4846269"/>
                  </a:lnTo>
                  <a:cubicBezTo>
                    <a:pt x="635449" y="4804925"/>
                    <a:pt x="607864" y="4763928"/>
                    <a:pt x="580033" y="4722352"/>
                  </a:cubicBezTo>
                  <a:lnTo>
                    <a:pt x="410105" y="4469193"/>
                  </a:lnTo>
                  <a:cubicBezTo>
                    <a:pt x="353095" y="4382915"/>
                    <a:pt x="296820" y="4294089"/>
                    <a:pt x="244224" y="4201556"/>
                  </a:cubicBezTo>
                  <a:cubicBezTo>
                    <a:pt x="217987" y="4155232"/>
                    <a:pt x="192609" y="4108098"/>
                    <a:pt x="169437" y="4059690"/>
                  </a:cubicBezTo>
                  <a:cubicBezTo>
                    <a:pt x="146388" y="4011165"/>
                    <a:pt x="124932" y="3961715"/>
                    <a:pt x="105929" y="3911221"/>
                  </a:cubicBezTo>
                  <a:cubicBezTo>
                    <a:pt x="87293" y="3860613"/>
                    <a:pt x="70742" y="3809309"/>
                    <a:pt x="57256" y="3757195"/>
                  </a:cubicBezTo>
                  <a:cubicBezTo>
                    <a:pt x="50881" y="3731138"/>
                    <a:pt x="44383" y="3704965"/>
                    <a:pt x="39111" y="3678677"/>
                  </a:cubicBezTo>
                  <a:lnTo>
                    <a:pt x="31142" y="3639300"/>
                  </a:lnTo>
                  <a:lnTo>
                    <a:pt x="24521" y="3599809"/>
                  </a:lnTo>
                  <a:cubicBezTo>
                    <a:pt x="7234" y="3494423"/>
                    <a:pt x="0" y="3388457"/>
                    <a:pt x="0" y="3283418"/>
                  </a:cubicBezTo>
                  <a:cubicBezTo>
                    <a:pt x="491" y="3076698"/>
                    <a:pt x="23418" y="2869978"/>
                    <a:pt x="68045" y="2666963"/>
                  </a:cubicBezTo>
                  <a:cubicBezTo>
                    <a:pt x="112550" y="2464064"/>
                    <a:pt x="180717" y="2265104"/>
                    <a:pt x="272546" y="2076334"/>
                  </a:cubicBezTo>
                  <a:cubicBezTo>
                    <a:pt x="457062" y="1698794"/>
                    <a:pt x="724457" y="1360978"/>
                    <a:pt x="1039300" y="1073307"/>
                  </a:cubicBezTo>
                  <a:cubicBezTo>
                    <a:pt x="1197090" y="929472"/>
                    <a:pt x="1367630" y="798259"/>
                    <a:pt x="1547733" y="680365"/>
                  </a:cubicBezTo>
                  <a:cubicBezTo>
                    <a:pt x="1728081" y="562587"/>
                    <a:pt x="1917870" y="457663"/>
                    <a:pt x="2115995" y="368373"/>
                  </a:cubicBezTo>
                  <a:cubicBezTo>
                    <a:pt x="2512737" y="191070"/>
                    <a:pt x="2939883" y="73870"/>
                    <a:pt x="3377451" y="24304"/>
                  </a:cubicBezTo>
                  <a:cubicBezTo>
                    <a:pt x="3486812" y="12086"/>
                    <a:pt x="3596971" y="4500"/>
                    <a:pt x="3707237" y="148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EC18CE1F-9DF1-47AF-9E66-6CE348AC23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464911 h 6229400"/>
                <a:gd name="connsiteX4" fmla="*/ 5660063 w 5769111"/>
                <a:gd name="connsiteY4" fmla="*/ 1328105 h 6229400"/>
                <a:gd name="connsiteX5" fmla="*/ 4910471 w 5769111"/>
                <a:gd name="connsiteY5" fmla="*/ 781599 h 6229400"/>
                <a:gd name="connsiteX6" fmla="*/ 3882695 w 5769111"/>
                <a:gd name="connsiteY6" fmla="*/ 579048 h 6229400"/>
                <a:gd name="connsiteX7" fmla="*/ 2683153 w 5769111"/>
                <a:gd name="connsiteY7" fmla="*/ 797003 h 6229400"/>
                <a:gd name="connsiteX8" fmla="*/ 1617493 w 5769111"/>
                <a:gd name="connsiteY8" fmla="*/ 1395738 h 6229400"/>
                <a:gd name="connsiteX9" fmla="*/ 880408 w 5769111"/>
                <a:gd name="connsiteY9" fmla="*/ 2259099 h 6229400"/>
                <a:gd name="connsiteX10" fmla="*/ 613135 w 5769111"/>
                <a:gd name="connsiteY10" fmla="*/ 3263863 h 6229400"/>
                <a:gd name="connsiteX11" fmla="*/ 1055484 w 5769111"/>
                <a:gd name="connsiteY11" fmla="*/ 4196825 h 6229400"/>
                <a:gd name="connsiteX12" fmla="*/ 1278376 w 5769111"/>
                <a:gd name="connsiteY12" fmla="*/ 4492950 h 6229400"/>
                <a:gd name="connsiteX13" fmla="*/ 3369851 w 5769111"/>
                <a:gd name="connsiteY13" fmla="*/ 5650468 h 6229400"/>
                <a:gd name="connsiteX14" fmla="*/ 4957551 w 5769111"/>
                <a:gd name="connsiteY14" fmla="*/ 4938355 h 6229400"/>
                <a:gd name="connsiteX15" fmla="*/ 5150773 w 5769111"/>
                <a:gd name="connsiteY15" fmla="*/ 4796950 h 6229400"/>
                <a:gd name="connsiteX16" fmla="*/ 5747247 w 5769111"/>
                <a:gd name="connsiteY16" fmla="*/ 4338176 h 6229400"/>
                <a:gd name="connsiteX17" fmla="*/ 5769111 w 5769111"/>
                <a:gd name="connsiteY17" fmla="*/ 4318497 h 6229400"/>
                <a:gd name="connsiteX18" fmla="*/ 5769111 w 5769111"/>
                <a:gd name="connsiteY18" fmla="*/ 5074612 h 6229400"/>
                <a:gd name="connsiteX19" fmla="*/ 5636252 w 5769111"/>
                <a:gd name="connsiteY19" fmla="*/ 5174208 h 6229400"/>
                <a:gd name="connsiteX20" fmla="*/ 5334922 w 5769111"/>
                <a:gd name="connsiteY20" fmla="*/ 5394528 h 6229400"/>
                <a:gd name="connsiteX21" fmla="*/ 3369727 w 5769111"/>
                <a:gd name="connsiteY21" fmla="*/ 6229400 h 6229400"/>
                <a:gd name="connsiteX22" fmla="*/ 771046 w 5769111"/>
                <a:gd name="connsiteY22" fmla="*/ 4817913 h 6229400"/>
                <a:gd name="connsiteX23" fmla="*/ 0 w 5769111"/>
                <a:gd name="connsiteY23" fmla="*/ 3263748 h 6229400"/>
                <a:gd name="connsiteX24" fmla="*/ 3882695 w 5769111"/>
                <a:gd name="connsiteY24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464911"/>
                  </a:lnTo>
                  <a:lnTo>
                    <a:pt x="5660063" y="1328105"/>
                  </a:lnTo>
                  <a:cubicBezTo>
                    <a:pt x="5449800" y="1091506"/>
                    <a:pt x="5197607" y="907600"/>
                    <a:pt x="4910471" y="781599"/>
                  </a:cubicBezTo>
                  <a:cubicBezTo>
                    <a:pt x="4604088" y="647260"/>
                    <a:pt x="4258349" y="579048"/>
                    <a:pt x="3882695" y="579048"/>
                  </a:cubicBezTo>
                  <a:cubicBezTo>
                    <a:pt x="3484238" y="579048"/>
                    <a:pt x="3080631" y="652240"/>
                    <a:pt x="2683153" y="797003"/>
                  </a:cubicBezTo>
                  <a:cubicBezTo>
                    <a:pt x="2296098" y="937595"/>
                    <a:pt x="1927678" y="1144662"/>
                    <a:pt x="1617493" y="1395738"/>
                  </a:cubicBezTo>
                  <a:cubicBezTo>
                    <a:pt x="1301915" y="1651098"/>
                    <a:pt x="1053890" y="1941665"/>
                    <a:pt x="880408" y="2259099"/>
                  </a:cubicBezTo>
                  <a:cubicBezTo>
                    <a:pt x="703125" y="2583597"/>
                    <a:pt x="613135" y="2921645"/>
                    <a:pt x="613135" y="3263863"/>
                  </a:cubicBezTo>
                  <a:cubicBezTo>
                    <a:pt x="613135" y="3608512"/>
                    <a:pt x="756702" y="3809789"/>
                    <a:pt x="1055484" y="4196825"/>
                  </a:cubicBezTo>
                  <a:cubicBezTo>
                    <a:pt x="1127574" y="4290167"/>
                    <a:pt x="1202116" y="4386753"/>
                    <a:pt x="1278376" y="4492950"/>
                  </a:cubicBezTo>
                  <a:cubicBezTo>
                    <a:pt x="1861105" y="5304313"/>
                    <a:pt x="2486623" y="5650468"/>
                    <a:pt x="3369851" y="5650468"/>
                  </a:cubicBezTo>
                  <a:cubicBezTo>
                    <a:pt x="3949515" y="5650468"/>
                    <a:pt x="4374822" y="5368471"/>
                    <a:pt x="4957551" y="4938355"/>
                  </a:cubicBezTo>
                  <a:cubicBezTo>
                    <a:pt x="5022653" y="4890293"/>
                    <a:pt x="5087755" y="4842811"/>
                    <a:pt x="5150773" y="4796950"/>
                  </a:cubicBezTo>
                  <a:cubicBezTo>
                    <a:pt x="5364254" y="4641404"/>
                    <a:pt x="5570313" y="4491241"/>
                    <a:pt x="5747247" y="4338176"/>
                  </a:cubicBezTo>
                  <a:lnTo>
                    <a:pt x="5769111" y="4318497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5BD26A8C-8D1D-41E6-A71E-FE9AC75F3F8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410220" y="131729"/>
              <a:ext cx="5769111" cy="6229400"/>
            </a:xfrm>
            <a:custGeom>
              <a:avLst/>
              <a:gdLst>
                <a:gd name="connsiteX0" fmla="*/ 3882695 w 5769111"/>
                <a:gd name="connsiteY0" fmla="*/ 0 h 6229400"/>
                <a:gd name="connsiteX1" fmla="*/ 5691883 w 5769111"/>
                <a:gd name="connsiteY1" fmla="*/ 557381 h 6229400"/>
                <a:gd name="connsiteX2" fmla="*/ 5769111 w 5769111"/>
                <a:gd name="connsiteY2" fmla="*/ 620523 h 6229400"/>
                <a:gd name="connsiteX3" fmla="*/ 5769111 w 5769111"/>
                <a:gd name="connsiteY3" fmla="*/ 1675390 h 6229400"/>
                <a:gd name="connsiteX4" fmla="*/ 5711488 w 5769111"/>
                <a:gd name="connsiteY4" fmla="*/ 1585205 h 6229400"/>
                <a:gd name="connsiteX5" fmla="*/ 5566027 w 5769111"/>
                <a:gd name="connsiteY5" fmla="*/ 1402571 h 6229400"/>
                <a:gd name="connsiteX6" fmla="*/ 4858734 w 5769111"/>
                <a:gd name="connsiteY6" fmla="*/ 886639 h 6229400"/>
                <a:gd name="connsiteX7" fmla="*/ 3882695 w 5769111"/>
                <a:gd name="connsiteY7" fmla="*/ 694858 h 6229400"/>
                <a:gd name="connsiteX8" fmla="*/ 2727046 w 5769111"/>
                <a:gd name="connsiteY8" fmla="*/ 905053 h 6229400"/>
                <a:gd name="connsiteX9" fmla="*/ 1697186 w 5769111"/>
                <a:gd name="connsiteY9" fmla="*/ 1483638 h 6229400"/>
                <a:gd name="connsiteX10" fmla="*/ 989279 w 5769111"/>
                <a:gd name="connsiteY10" fmla="*/ 2312139 h 6229400"/>
                <a:gd name="connsiteX11" fmla="*/ 735615 w 5769111"/>
                <a:gd name="connsiteY11" fmla="*/ 3263863 h 6229400"/>
                <a:gd name="connsiteX12" fmla="*/ 1154424 w 5769111"/>
                <a:gd name="connsiteY12" fmla="*/ 4128614 h 6229400"/>
                <a:gd name="connsiteX13" fmla="*/ 1379768 w 5769111"/>
                <a:gd name="connsiteY13" fmla="*/ 4427981 h 6229400"/>
                <a:gd name="connsiteX14" fmla="*/ 2239456 w 5769111"/>
                <a:gd name="connsiteY14" fmla="*/ 5256947 h 6229400"/>
                <a:gd name="connsiteX15" fmla="*/ 3369727 w 5769111"/>
                <a:gd name="connsiteY15" fmla="*/ 5534658 h 6229400"/>
                <a:gd name="connsiteX16" fmla="*/ 4096760 w 5769111"/>
                <a:gd name="connsiteY16" fmla="*/ 5357817 h 6229400"/>
                <a:gd name="connsiteX17" fmla="*/ 4881905 w 5769111"/>
                <a:gd name="connsiteY17" fmla="*/ 4847212 h 6229400"/>
                <a:gd name="connsiteX18" fmla="*/ 5075739 w 5769111"/>
                <a:gd name="connsiteY18" fmla="*/ 4705346 h 6229400"/>
                <a:gd name="connsiteX19" fmla="*/ 5759930 w 5769111"/>
                <a:gd name="connsiteY19" fmla="*/ 4166809 h 6229400"/>
                <a:gd name="connsiteX20" fmla="*/ 5769111 w 5769111"/>
                <a:gd name="connsiteY20" fmla="*/ 4157764 h 6229400"/>
                <a:gd name="connsiteX21" fmla="*/ 5769111 w 5769111"/>
                <a:gd name="connsiteY21" fmla="*/ 5074612 h 6229400"/>
                <a:gd name="connsiteX22" fmla="*/ 5636252 w 5769111"/>
                <a:gd name="connsiteY22" fmla="*/ 5174208 h 6229400"/>
                <a:gd name="connsiteX23" fmla="*/ 5334922 w 5769111"/>
                <a:gd name="connsiteY23" fmla="*/ 5394528 h 6229400"/>
                <a:gd name="connsiteX24" fmla="*/ 3369727 w 5769111"/>
                <a:gd name="connsiteY24" fmla="*/ 6229400 h 6229400"/>
                <a:gd name="connsiteX25" fmla="*/ 771046 w 5769111"/>
                <a:gd name="connsiteY25" fmla="*/ 4817913 h 6229400"/>
                <a:gd name="connsiteX26" fmla="*/ 0 w 5769111"/>
                <a:gd name="connsiteY26" fmla="*/ 3263748 h 6229400"/>
                <a:gd name="connsiteX27" fmla="*/ 3882695 w 5769111"/>
                <a:gd name="connsiteY27" fmla="*/ 0 h 6229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769111" h="6229400">
                  <a:moveTo>
                    <a:pt x="3882695" y="0"/>
                  </a:moveTo>
                  <a:cubicBezTo>
                    <a:pt x="4601253" y="0"/>
                    <a:pt x="5210727" y="205477"/>
                    <a:pt x="5691883" y="557381"/>
                  </a:cubicBezTo>
                  <a:lnTo>
                    <a:pt x="5769111" y="620523"/>
                  </a:lnTo>
                  <a:lnTo>
                    <a:pt x="5769111" y="1675390"/>
                  </a:lnTo>
                  <a:lnTo>
                    <a:pt x="5711488" y="1585205"/>
                  </a:lnTo>
                  <a:cubicBezTo>
                    <a:pt x="5665942" y="1521390"/>
                    <a:pt x="5617428" y="1460432"/>
                    <a:pt x="5566027" y="1402571"/>
                  </a:cubicBezTo>
                  <a:cubicBezTo>
                    <a:pt x="5367411" y="1179058"/>
                    <a:pt x="5129563" y="1005460"/>
                    <a:pt x="4858734" y="886639"/>
                  </a:cubicBezTo>
                  <a:cubicBezTo>
                    <a:pt x="4568779" y="759363"/>
                    <a:pt x="4240327" y="694858"/>
                    <a:pt x="3882695" y="694858"/>
                  </a:cubicBezTo>
                  <a:cubicBezTo>
                    <a:pt x="3504835" y="694858"/>
                    <a:pt x="3105151" y="767471"/>
                    <a:pt x="2727046" y="905053"/>
                  </a:cubicBezTo>
                  <a:cubicBezTo>
                    <a:pt x="2352985" y="1041013"/>
                    <a:pt x="1996826" y="1241132"/>
                    <a:pt x="1697186" y="1483638"/>
                  </a:cubicBezTo>
                  <a:cubicBezTo>
                    <a:pt x="1397913" y="1725796"/>
                    <a:pt x="1153199" y="2012308"/>
                    <a:pt x="989279" y="2312139"/>
                  </a:cubicBezTo>
                  <a:cubicBezTo>
                    <a:pt x="820946" y="2620077"/>
                    <a:pt x="735615" y="2940290"/>
                    <a:pt x="735615" y="3263863"/>
                  </a:cubicBezTo>
                  <a:cubicBezTo>
                    <a:pt x="735615" y="3573074"/>
                    <a:pt x="863980" y="3752464"/>
                    <a:pt x="1154424" y="4128614"/>
                  </a:cubicBezTo>
                  <a:cubicBezTo>
                    <a:pt x="1227127" y="4222767"/>
                    <a:pt x="1302282" y="4320162"/>
                    <a:pt x="1379768" y="4427981"/>
                  </a:cubicBezTo>
                  <a:cubicBezTo>
                    <a:pt x="1653784" y="4809458"/>
                    <a:pt x="1934912" y="5080685"/>
                    <a:pt x="2239456" y="5256947"/>
                  </a:cubicBezTo>
                  <a:cubicBezTo>
                    <a:pt x="2562268" y="5443863"/>
                    <a:pt x="2932037" y="5534658"/>
                    <a:pt x="3369727" y="5534658"/>
                  </a:cubicBezTo>
                  <a:cubicBezTo>
                    <a:pt x="3618120" y="5534658"/>
                    <a:pt x="3849103" y="5478491"/>
                    <a:pt x="4096760" y="5357817"/>
                  </a:cubicBezTo>
                  <a:cubicBezTo>
                    <a:pt x="4351037" y="5233901"/>
                    <a:pt x="4602740" y="5053238"/>
                    <a:pt x="4881905" y="4847212"/>
                  </a:cubicBezTo>
                  <a:cubicBezTo>
                    <a:pt x="4947375" y="4798920"/>
                    <a:pt x="5012599" y="4751322"/>
                    <a:pt x="5075739" y="4705346"/>
                  </a:cubicBezTo>
                  <a:cubicBezTo>
                    <a:pt x="5327320" y="4521990"/>
                    <a:pt x="5568418" y="4346256"/>
                    <a:pt x="5759930" y="4166809"/>
                  </a:cubicBezTo>
                  <a:lnTo>
                    <a:pt x="5769111" y="4157764"/>
                  </a:lnTo>
                  <a:lnTo>
                    <a:pt x="5769111" y="5074612"/>
                  </a:lnTo>
                  <a:lnTo>
                    <a:pt x="5636252" y="5174208"/>
                  </a:lnTo>
                  <a:cubicBezTo>
                    <a:pt x="5537051" y="5246835"/>
                    <a:pt x="5436100" y="5319845"/>
                    <a:pt x="5334922" y="5394528"/>
                  </a:cubicBezTo>
                  <a:cubicBezTo>
                    <a:pt x="4745327" y="5829741"/>
                    <a:pt x="4177309" y="6229400"/>
                    <a:pt x="3369727" y="6229400"/>
                  </a:cubicBezTo>
                  <a:cubicBezTo>
                    <a:pt x="2172147" y="6229400"/>
                    <a:pt x="1394603" y="5686137"/>
                    <a:pt x="771046" y="4817913"/>
                  </a:cubicBezTo>
                  <a:cubicBezTo>
                    <a:pt x="396864" y="4297000"/>
                    <a:pt x="0" y="3939728"/>
                    <a:pt x="0" y="3263748"/>
                  </a:cubicBezTo>
                  <a:cubicBezTo>
                    <a:pt x="0" y="1461170"/>
                    <a:pt x="1955141" y="0"/>
                    <a:pt x="3882695" y="0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2" name="Graphic 21" descr="Speaker Phone">
            <a:extLst>
              <a:ext uri="{FF2B5EF4-FFF2-40B4-BE49-F238E27FC236}">
                <a16:creationId xmlns:a16="http://schemas.microsoft.com/office/drawing/2014/main" id="{F958BE97-C0BA-6FCB-44AC-2159FD90F0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121726" y="1629089"/>
            <a:ext cx="3620021" cy="362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3810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7" name="Arc 26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FCF72C6-60BB-57C2-318E-87AF85D56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94962" y="479493"/>
            <a:ext cx="5458838" cy="1325563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Projects</a:t>
            </a:r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7" name="Graphic 6" descr="Books">
            <a:extLst>
              <a:ext uri="{FF2B5EF4-FFF2-40B4-BE49-F238E27FC236}">
                <a16:creationId xmlns:a16="http://schemas.microsoft.com/office/drawing/2014/main" id="{EA0D039A-A5FF-47F0-6826-6C1D44689C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03182" y="955437"/>
            <a:ext cx="4777381" cy="477738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F8093A69-B5E3-72AA-16B0-4D27B4996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94962" y="1984443"/>
            <a:ext cx="5458838" cy="419252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Arial"/>
                <a:cs typeface="Arial"/>
              </a:rPr>
              <a:t>Trustee Training Update/Survey</a:t>
            </a:r>
          </a:p>
          <a:p>
            <a:r>
              <a:rPr lang="en-US">
                <a:latin typeface="Arial"/>
                <a:cs typeface="Arial"/>
              </a:rPr>
              <a:t>Director Hangouts</a:t>
            </a:r>
          </a:p>
          <a:p>
            <a:r>
              <a:rPr lang="en-US">
                <a:latin typeface="Arial"/>
                <a:cs typeface="Arial"/>
              </a:rPr>
              <a:t>State Park Pass Program</a:t>
            </a:r>
          </a:p>
          <a:p>
            <a:r>
              <a:rPr lang="en-US">
                <a:latin typeface="Arial"/>
                <a:cs typeface="Arial"/>
              </a:rPr>
              <a:t>United for Libraries</a:t>
            </a:r>
          </a:p>
          <a:p>
            <a:r>
              <a:rPr lang="en-US">
                <a:latin typeface="Arial"/>
                <a:cs typeface="Arial"/>
              </a:rPr>
              <a:t>Public Libraries Survey</a:t>
            </a:r>
          </a:p>
          <a:p>
            <a:pPr lvl="1"/>
            <a:r>
              <a:rPr lang="en-US">
                <a:latin typeface="Arial"/>
                <a:cs typeface="Arial"/>
              </a:rPr>
              <a:t>And other surveys that come up throughout the year (PLA, general research, etc.)</a:t>
            </a:r>
          </a:p>
          <a:p>
            <a:endParaRPr lang="en-US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308646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FBE5DA-0F25-0821-DCE0-07163EA29D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6000">
                <a:latin typeface="Arial" panose="020B0604020202020204" pitchFamily="34" charset="0"/>
                <a:cs typeface="Arial" panose="020B0604020202020204" pitchFamily="34" charset="0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B22CAE-85DC-B563-1B1A-EEF050ABB2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655" y="1825625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4000">
              <a:latin typeface="Arial" panose="020B0604020202020204" pitchFamily="34" charset="0"/>
              <a:cs typeface="Arial" panose="020B0604020202020204" pitchFamily="34" charset="0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  <a:hlinkClick r:id="rId3"/>
              </a:rPr>
              <a:t>ndsl-ld</a:t>
            </a: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@nd.gov</a:t>
            </a: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</a:p>
          <a:p>
            <a:pPr marL="0" indent="0" algn="ctr">
              <a:buNone/>
            </a:pPr>
            <a:r>
              <a:rPr lang="en-US" sz="4000" dirty="0">
                <a:solidFill>
                  <a:srgbClr val="000000"/>
                </a:solidFill>
                <a:latin typeface="Arial"/>
                <a:cs typeface="Arial"/>
              </a:rPr>
              <a:t>Kathy Cline: </a:t>
            </a:r>
            <a:r>
              <a:rPr lang="en-US" sz="4000" dirty="0">
                <a:solidFill>
                  <a:srgbClr val="000000"/>
                </a:solidFill>
                <a:ea typeface="+mn-lt"/>
                <a:cs typeface="+mn-lt"/>
              </a:rPr>
              <a:t>(701) 328-2185</a:t>
            </a:r>
            <a:endParaRPr lang="en-US" dirty="0">
              <a:ea typeface="+mn-lt"/>
              <a:cs typeface="+mn-lt"/>
            </a:endParaRPr>
          </a:p>
          <a:p>
            <a:pPr marL="0" indent="0" algn="ctr">
              <a:buNone/>
            </a:pPr>
            <a:r>
              <a:rPr lang="en-US" sz="4000" dirty="0"/>
              <a:t>Monica Struck: (701) 328-4680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AA8F7346-BD45-CDB2-E227-4055A34B6A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519" t="-4503" r="-370"/>
          <a:stretch/>
        </p:blipFill>
        <p:spPr>
          <a:xfrm>
            <a:off x="9111417" y="4347336"/>
            <a:ext cx="2831783" cy="23359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10F22ED-D918-09E9-9EDC-A07E11730DC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35" y="5149185"/>
            <a:ext cx="2286000" cy="103822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A8AB123-E89C-72BB-F73D-B4D412F1A9D2}"/>
              </a:ext>
            </a:extLst>
          </p:cNvPr>
          <p:cNvSpPr txBox="1"/>
          <p:nvPr/>
        </p:nvSpPr>
        <p:spPr>
          <a:xfrm>
            <a:off x="840657" y="5916562"/>
            <a:ext cx="7019767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/>
                <a:ea typeface="Calibri"/>
              </a:rPr>
              <a:t>Some of these resources and programs are funded under the provisions of the Library Services and Technology Act from the Institute of Museum and Library Services.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endParaRPr lang="en-US" sz="1400" dirty="0">
              <a:solidFill>
                <a:schemeClr val="tx1">
                  <a:lumMod val="95000"/>
                  <a:lumOff val="5000"/>
                </a:schemeClr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30634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ittle girl carrying stack of books">
            <a:extLst>
              <a:ext uri="{FF2B5EF4-FFF2-40B4-BE49-F238E27FC236}">
                <a16:creationId xmlns:a16="http://schemas.microsoft.com/office/drawing/2014/main" id="{0AC6432D-EE4F-079B-B949-6E4FA4AF9B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6221" b="-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7" name="Freeform 12">
            <a:extLst>
              <a:ext uri="{FF2B5EF4-FFF2-40B4-BE49-F238E27FC236}">
                <a16:creationId xmlns:a16="http://schemas.microsoft.com/office/drawing/2014/main" id="{522A94E1-AEBD-4286-BFF8-0711E4CD3E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1622650" y="5181600"/>
            <a:ext cx="9165010" cy="1174750"/>
          </a:xfrm>
          <a:custGeom>
            <a:avLst/>
            <a:gdLst>
              <a:gd name="connsiteX0" fmla="*/ 0 w 9165010"/>
              <a:gd name="connsiteY0" fmla="*/ 1073384 h 1073384"/>
              <a:gd name="connsiteX1" fmla="*/ 9165010 w 9165010"/>
              <a:gd name="connsiteY1" fmla="*/ 1073384 h 1073384"/>
              <a:gd name="connsiteX2" fmla="*/ 9165010 w 9165010"/>
              <a:gd name="connsiteY2" fmla="*/ 266817 h 1073384"/>
              <a:gd name="connsiteX3" fmla="*/ 4757604 w 9165010"/>
              <a:gd name="connsiteY3" fmla="*/ 266817 h 1073384"/>
              <a:gd name="connsiteX4" fmla="*/ 4582505 w 9165010"/>
              <a:gd name="connsiteY4" fmla="*/ 0 h 1073384"/>
              <a:gd name="connsiteX5" fmla="*/ 4407407 w 9165010"/>
              <a:gd name="connsiteY5" fmla="*/ 266817 h 1073384"/>
              <a:gd name="connsiteX6" fmla="*/ 0 w 9165010"/>
              <a:gd name="connsiteY6" fmla="*/ 266817 h 1073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9165010" h="1073384">
                <a:moveTo>
                  <a:pt x="0" y="1073384"/>
                </a:moveTo>
                <a:lnTo>
                  <a:pt x="9165010" y="1073384"/>
                </a:lnTo>
                <a:lnTo>
                  <a:pt x="9165010" y="266817"/>
                </a:lnTo>
                <a:lnTo>
                  <a:pt x="4757604" y="266817"/>
                </a:lnTo>
                <a:lnTo>
                  <a:pt x="4582505" y="0"/>
                </a:lnTo>
                <a:lnTo>
                  <a:pt x="4407407" y="266817"/>
                </a:lnTo>
                <a:lnTo>
                  <a:pt x="0" y="266817"/>
                </a:lnTo>
                <a:close/>
              </a:path>
            </a:pathLst>
          </a:custGeom>
          <a:solidFill>
            <a:srgbClr val="404040">
              <a:alpha val="9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13CA354-09E9-9A6C-B8D9-633A498A98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1650" y="5254391"/>
            <a:ext cx="8867012" cy="774934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000">
                <a:solidFill>
                  <a:srgbClr val="FFFFFF"/>
                </a:solidFill>
              </a:rPr>
              <a:t>School Library Specialist</a:t>
            </a:r>
          </a:p>
        </p:txBody>
      </p:sp>
    </p:spTree>
    <p:extLst>
      <p:ext uri="{BB962C8B-B14F-4D97-AF65-F5344CB8AC3E}">
        <p14:creationId xmlns:p14="http://schemas.microsoft.com/office/powerpoint/2010/main" val="3277767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Freeform: Shape 56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C8A77B-705C-1249-46C8-BDFC699E01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644363"/>
            <a:ext cx="2856310" cy="38044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r"/>
            <a:r>
              <a:rPr lang="en-US" sz="5400" dirty="0">
                <a:solidFill>
                  <a:srgbClr val="FFFFFF"/>
                </a:solidFill>
                <a:latin typeface="Arial"/>
                <a:cs typeface="Arial"/>
              </a:rPr>
              <a:t>Support</a:t>
            </a:r>
            <a:r>
              <a:rPr lang="en-US" sz="4000" dirty="0">
                <a:solidFill>
                  <a:srgbClr val="FFFFFF"/>
                </a:solidFill>
                <a:latin typeface="Arial"/>
                <a:cs typeface="Arial"/>
              </a:rPr>
              <a:t> </a:t>
            </a:r>
            <a:r>
              <a:rPr lang="en-US" sz="40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 </a:t>
            </a:r>
            <a:br>
              <a:rPr lang="en-US" sz="4000" kern="1200" dirty="0"/>
            </a:br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r"/>
            <a:endParaRPr 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8232A79E-DF41-9FAD-2112-C879F8B71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000" b="1">
                <a:latin typeface="Arial"/>
                <a:cs typeface="Arial"/>
              </a:rPr>
              <a:t> </a:t>
            </a:r>
          </a:p>
          <a:p>
            <a:pPr marL="742950" lvl="1" indent="-228600">
              <a:buFont typeface="Arial,Sans-Serif" panose="020B0604020202020204" pitchFamily="34" charset="0"/>
              <a:buChar char="•"/>
            </a:pPr>
            <a:endParaRPr lang="en-US" sz="2000">
              <a:latin typeface="Arial"/>
              <a:cs typeface="Arial"/>
            </a:endParaRPr>
          </a:p>
        </p:txBody>
      </p:sp>
      <p:pic>
        <p:nvPicPr>
          <p:cNvPr id="3" name="Picture 2" descr="White puzzle with one red piece">
            <a:extLst>
              <a:ext uri="{FF2B5EF4-FFF2-40B4-BE49-F238E27FC236}">
                <a16:creationId xmlns:a16="http://schemas.microsoft.com/office/drawing/2014/main" id="{037C06AD-FE31-6C97-F6AD-5802332520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056" y="655039"/>
            <a:ext cx="787879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2787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8422168-CD03-3B7F-D254-A3B2DDE6E1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8" name="Rectangle 67">
            <a:extLst>
              <a:ext uri="{FF2B5EF4-FFF2-40B4-BE49-F238E27FC236}">
                <a16:creationId xmlns:a16="http://schemas.microsoft.com/office/drawing/2014/main" id="{080891F4-0E11-053E-CDA1-AA537AA751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5C797999-EDD6-A712-667C-13DBE0BDC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638515" y="639280"/>
            <a:ext cx="6858000" cy="5579440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332F347B-E2AB-B41B-F44C-9729CFD93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393206" y="395206"/>
            <a:ext cx="6346209" cy="5576080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954E6FA-B477-F932-0EF0-CEAF51252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1528907" y="2818967"/>
            <a:ext cx="2501979" cy="5576080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1CE2A3A0-6130-25CD-55E0-D449C8B7F5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425002" y="852793"/>
            <a:ext cx="6858001" cy="5152412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11000"/>
                </a:scheme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1E841FF8-69C2-A090-E737-B929AE6073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6097846">
            <a:off x="818753" y="1128497"/>
            <a:ext cx="4318303" cy="4318303"/>
          </a:xfrm>
          <a:prstGeom prst="ellipse">
            <a:avLst/>
          </a:prstGeom>
          <a:gradFill>
            <a:gsLst>
              <a:gs pos="39000">
                <a:schemeClr val="accent1">
                  <a:alpha val="0"/>
                </a:schemeClr>
              </a:gs>
              <a:gs pos="100000">
                <a:schemeClr val="accent1">
                  <a:lumMod val="60000"/>
                  <a:lumOff val="40000"/>
                  <a:alpha val="15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B186D56D-08AD-DBBB-6398-06BB8298A2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20612" y="114791"/>
            <a:ext cx="5464672" cy="6332627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b="1" dirty="0">
                <a:latin typeface="Arial"/>
                <a:cs typeface="Arial"/>
              </a:rPr>
              <a:t> </a:t>
            </a:r>
            <a:r>
              <a:rPr lang="en-US" sz="2800" b="1" dirty="0">
                <a:latin typeface="Arial"/>
                <a:cs typeface="Arial"/>
              </a:rPr>
              <a:t>Assistance</a:t>
            </a:r>
          </a:p>
          <a:p>
            <a:pPr marL="571500" lvl="1" indent="-342900" algn="l">
              <a:buChar char="•"/>
            </a:pPr>
            <a:r>
              <a:rPr lang="en-US" dirty="0">
                <a:latin typeface="Arial"/>
                <a:cs typeface="Arial"/>
              </a:rPr>
              <a:t>Guidance on library services</a:t>
            </a:r>
          </a:p>
          <a:p>
            <a:pPr marL="571500" lvl="1" indent="-342900" algn="l">
              <a:buChar char="•"/>
            </a:pPr>
            <a:r>
              <a:rPr lang="en-US" dirty="0">
                <a:latin typeface="Arial"/>
                <a:cs typeface="Arial"/>
              </a:rPr>
              <a:t>Assist in developing plans, policies, and procedures</a:t>
            </a:r>
          </a:p>
          <a:p>
            <a:pPr marL="571500" lvl="1" indent="-342900" algn="l">
              <a:buChar char="•"/>
            </a:pPr>
            <a:r>
              <a:rPr lang="en-US" dirty="0">
                <a:latin typeface="Arial"/>
                <a:cs typeface="Arial"/>
              </a:rPr>
              <a:t>Advise on marketing and promoting library programs, materials, and library statistics</a:t>
            </a:r>
          </a:p>
          <a:p>
            <a:pPr marL="571500" lvl="1" indent="-342900" algn="l">
              <a:buChar char="•"/>
            </a:pPr>
            <a:r>
              <a:rPr lang="en-US" dirty="0">
                <a:latin typeface="Arial"/>
                <a:cs typeface="Arial"/>
              </a:rPr>
              <a:t>Identify and assist in developing grant opportunities</a:t>
            </a:r>
          </a:p>
          <a:p>
            <a:pPr marL="571500" lvl="1" indent="-342900" algn="l">
              <a:buChar char="•"/>
            </a:pPr>
            <a:r>
              <a:rPr lang="en-US" dirty="0">
                <a:latin typeface="Arial"/>
                <a:cs typeface="Arial"/>
              </a:rPr>
              <a:t>Guidance concerning budgets, grants, and </a:t>
            </a:r>
            <a:r>
              <a:rPr lang="en-US">
                <a:latin typeface="Arial"/>
                <a:cs typeface="Arial"/>
              </a:rPr>
              <a:t>funding</a:t>
            </a:r>
          </a:p>
          <a:p>
            <a:pPr marL="571500" lvl="1" indent="-342900" algn="l">
              <a:buChar char="•"/>
            </a:pPr>
            <a:r>
              <a:rPr lang="en-US" dirty="0">
                <a:latin typeface="Arial"/>
                <a:cs typeface="Arial"/>
              </a:rPr>
              <a:t>New school librarian orientation</a:t>
            </a:r>
            <a:endParaRPr lang="en-US" dirty="0"/>
          </a:p>
          <a:p>
            <a:pPr algn="l"/>
            <a:r>
              <a:rPr lang="en-US" sz="2800" b="1" dirty="0">
                <a:latin typeface="Arial"/>
                <a:cs typeface="Arial"/>
              </a:rPr>
              <a:t>Develop Resource Material </a:t>
            </a:r>
            <a:endParaRPr lang="en-US" sz="1600" dirty="0">
              <a:latin typeface="Arial"/>
              <a:cs typeface="Arial"/>
            </a:endParaRPr>
          </a:p>
          <a:p>
            <a:pPr marL="342900" indent="-342900" algn="l">
              <a:buChar char="•"/>
            </a:pPr>
            <a:r>
              <a:rPr lang="en-US" sz="2000" dirty="0">
                <a:latin typeface="Arial"/>
                <a:cs typeface="Arial"/>
              </a:rPr>
              <a:t>Create and maintain </a:t>
            </a:r>
            <a:r>
              <a:rPr lang="en-US" sz="2000" err="1">
                <a:latin typeface="Arial"/>
                <a:cs typeface="Arial"/>
              </a:rPr>
              <a:t>LibGuides</a:t>
            </a:r>
            <a:endParaRPr lang="en-US" sz="2000" dirty="0">
              <a:latin typeface="Arial"/>
              <a:cs typeface="Arial"/>
            </a:endParaRPr>
          </a:p>
          <a:p>
            <a:pPr marL="342900" indent="-342900" algn="l">
              <a:buChar char="•"/>
            </a:pPr>
            <a:r>
              <a:rPr lang="en-US" sz="2000" dirty="0">
                <a:latin typeface="Arial"/>
                <a:cs typeface="Arial"/>
              </a:rPr>
              <a:t>Develop and provide </a:t>
            </a:r>
            <a:r>
              <a:rPr lang="en-US" sz="2000">
                <a:latin typeface="Arial"/>
                <a:cs typeface="Arial"/>
              </a:rPr>
              <a:t>professional    learning opportunities</a:t>
            </a:r>
          </a:p>
          <a:p>
            <a:pPr marL="342900" indent="-342900" algn="l">
              <a:buChar char="•"/>
            </a:pPr>
            <a:r>
              <a:rPr lang="en-US" sz="2000" dirty="0">
                <a:latin typeface="Arial"/>
                <a:cs typeface="Arial"/>
              </a:rPr>
              <a:t>Write </a:t>
            </a:r>
            <a:r>
              <a:rPr lang="en-US" sz="2000" err="1">
                <a:latin typeface="Arial"/>
                <a:cs typeface="Arial"/>
              </a:rPr>
              <a:t>Flickertale</a:t>
            </a:r>
            <a:r>
              <a:rPr lang="en-US" sz="2000" dirty="0">
                <a:latin typeface="Arial"/>
                <a:cs typeface="Arial"/>
              </a:rPr>
              <a:t> articles</a:t>
            </a:r>
            <a:endParaRPr lang="en-US" sz="2000">
              <a:latin typeface="Aptos" panose="020B0004020202020204"/>
              <a:cs typeface="Arial"/>
            </a:endParaRPr>
          </a:p>
          <a:p>
            <a:pPr marL="742950" lvl="1" indent="-228600" algn="l">
              <a:buFont typeface="Arial,Sans-Serif" panose="020B0604020202020204" pitchFamily="34" charset="0"/>
              <a:buChar char="•"/>
            </a:pPr>
            <a:endParaRPr lang="en-US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0188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Rectangle 142">
            <a:extLst>
              <a:ext uri="{FF2B5EF4-FFF2-40B4-BE49-F238E27FC236}">
                <a16:creationId xmlns:a16="http://schemas.microsoft.com/office/drawing/2014/main" id="{FCCDD320-F060-4CF7-AE20-8592F7C95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4B49AD00-D954-4DA1-88A1-FFCD8F596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35544" y="685798"/>
            <a:ext cx="4613397" cy="5486399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249FD7-121A-B4EA-3CB6-33BC94B05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7605" y="979715"/>
            <a:ext cx="3849274" cy="881448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 </a:t>
            </a:r>
            <a:br>
              <a:rPr lang="en-US" sz="3200" dirty="0">
                <a:latin typeface="Arial"/>
                <a:cs typeface="Arial"/>
              </a:rPr>
            </a:br>
            <a:r>
              <a:rPr lang="en-US" sz="3200" dirty="0">
                <a:solidFill>
                  <a:schemeClr val="bg1"/>
                </a:solidFill>
                <a:latin typeface="Arial"/>
                <a:cs typeface="Arial"/>
              </a:rPr>
              <a:t>Sharing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F6765A-86E6-2190-6971-88405B71E1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7925" y="2132122"/>
            <a:ext cx="3648635" cy="356473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Flickertale</a:t>
            </a: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Facebook: North Dakota School Librarians 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endParaRPr lang="en-US" sz="2000" b="1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20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0" indent="0" algn="ctr">
              <a:buNone/>
            </a:pP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SCHLIBTALK</a:t>
            </a:r>
            <a:r>
              <a:rPr lang="en-US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</a:p>
          <a:p>
            <a:pPr marL="0" indent="0" algn="ctr">
              <a:buNone/>
            </a:pPr>
            <a:endParaRPr lang="en-US" sz="2000" b="1" dirty="0">
              <a:latin typeface="Arial"/>
              <a:cs typeface="Arial"/>
            </a:endParaRPr>
          </a:p>
        </p:txBody>
      </p:sp>
      <p:pic>
        <p:nvPicPr>
          <p:cNvPr id="5" name="Picture 4" descr="People and speech bubbles">
            <a:extLst>
              <a:ext uri="{FF2B5EF4-FFF2-40B4-BE49-F238E27FC236}">
                <a16:creationId xmlns:a16="http://schemas.microsoft.com/office/drawing/2014/main" id="{EA493C15-777B-A169-B98E-23A66EC619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2"/>
          <a:stretch/>
        </p:blipFill>
        <p:spPr>
          <a:xfrm>
            <a:off x="6095999" y="668706"/>
            <a:ext cx="5428121" cy="5411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72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8D188D-CEF4-7BD9-D33A-07C5ED556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EA6EDCC-C520-BA5D-07C7-DD3AF092E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en-US" sz="4000">
                <a:solidFill>
                  <a:srgbClr val="FFFFFF"/>
                </a:solidFill>
                <a:latin typeface="Aptos"/>
                <a:ea typeface="Calibri"/>
              </a:rPr>
              <a:t>Communicate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C2EB050-198B-D9DC-3CA9-79173F96A3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4196129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595954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erson in university library carrying a very tall stack of books that obscures their face">
            <a:extLst>
              <a:ext uri="{FF2B5EF4-FFF2-40B4-BE49-F238E27FC236}">
                <a16:creationId xmlns:a16="http://schemas.microsoft.com/office/drawing/2014/main" id="{B6B5D250-D04B-4E7D-3251-BD42F3806B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467" b="27341"/>
          <a:stretch/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0017199-E60B-F54E-8EF4-FC3BAE04B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44970" y="415925"/>
            <a:ext cx="3385309" cy="1584952"/>
          </a:xfrm>
        </p:spPr>
        <p:txBody>
          <a:bodyPr>
            <a:normAutofit/>
          </a:bodyPr>
          <a:lstStyle/>
          <a:p>
            <a:pPr algn="ctr"/>
            <a:r>
              <a:rPr lang="en-US" sz="4000" dirty="0">
                <a:effectLst/>
                <a:latin typeface="Arial"/>
                <a:ea typeface="Calibri"/>
                <a:cs typeface="Aptos" panose="020B0004020202020204" pitchFamily="34" charset="0"/>
              </a:rPr>
              <a:t>Site </a:t>
            </a:r>
            <a:r>
              <a:rPr lang="en-US" sz="4000" dirty="0">
                <a:latin typeface="Arial"/>
                <a:ea typeface="Calibri"/>
                <a:cs typeface="Aptos" panose="020B0004020202020204" pitchFamily="34" charset="0"/>
              </a:rPr>
              <a:t>visit</a:t>
            </a:r>
            <a:endParaRPr lang="en-US" sz="4000" dirty="0">
              <a:latin typeface="Arial"/>
              <a:ea typeface="Calibri"/>
              <a:cs typeface="Arial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1EC7FA-907D-A8EB-835F-209925545F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71690" y="2413881"/>
            <a:ext cx="3822189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dirty="0">
                <a:latin typeface="Arial"/>
                <a:cs typeface="Arial"/>
              </a:rPr>
              <a:t>Weeding</a:t>
            </a:r>
          </a:p>
          <a:p>
            <a:r>
              <a:rPr lang="en-US" sz="2000" dirty="0">
                <a:latin typeface="Arial"/>
                <a:cs typeface="Arial"/>
              </a:rPr>
              <a:t>Processing books</a:t>
            </a:r>
          </a:p>
          <a:p>
            <a:r>
              <a:rPr lang="en-US" sz="2000" dirty="0">
                <a:latin typeface="Arial"/>
                <a:cs typeface="Arial"/>
              </a:rPr>
              <a:t>Reorganize library collection</a:t>
            </a:r>
          </a:p>
          <a:p>
            <a:r>
              <a:rPr lang="en-US" sz="2000" dirty="0">
                <a:latin typeface="Arial"/>
                <a:cs typeface="Arial"/>
              </a:rPr>
              <a:t>Move library collection</a:t>
            </a:r>
          </a:p>
          <a:p>
            <a:pPr marL="0" indent="0">
              <a:buNone/>
            </a:pPr>
            <a:endParaRPr lang="en-US" sz="2000" dirty="0">
              <a:latin typeface="Arial"/>
              <a:cs typeface="Arial"/>
            </a:endParaRPr>
          </a:p>
          <a:p>
            <a:pPr marL="0" indent="0">
              <a:buNone/>
            </a:pPr>
            <a:r>
              <a:rPr lang="en-US" sz="2000" dirty="0">
                <a:latin typeface="Arial"/>
                <a:cs typeface="Arial"/>
              </a:rPr>
              <a:t>ASK—I may be able to assist!</a:t>
            </a:r>
          </a:p>
          <a:p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44043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6F6016-8198-0B24-6BD9-A3D6D86642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94664A-E732-3765-8060-F63149FCD4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br>
              <a:rPr lang="en-US" sz="340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r>
              <a:rPr lang="en-US" sz="3400">
                <a:solidFill>
                  <a:srgbClr val="FFFFFF"/>
                </a:solidFill>
                <a:latin typeface="Aptos"/>
                <a:ea typeface="Calibri"/>
                <a:cs typeface="Aptos" panose="020B0004020202020204" pitchFamily="34" charset="0"/>
              </a:rPr>
              <a:t>Projects</a:t>
            </a:r>
            <a:br>
              <a:rPr lang="en-US" sz="3400">
                <a:solidFill>
                  <a:srgbClr val="FFFFFF"/>
                </a:solidFill>
                <a:effectLst/>
                <a:latin typeface="Aptos" panose="020B0004020202020204" pitchFamily="34" charset="0"/>
                <a:ea typeface="Calibri" panose="020F0502020204030204" pitchFamily="34" charset="0"/>
                <a:cs typeface="Aptos" panose="020B0004020202020204" pitchFamily="34" charset="0"/>
              </a:rPr>
            </a:br>
            <a:endParaRPr lang="en-US" sz="3400">
              <a:solidFill>
                <a:srgbClr val="FFFFFF"/>
              </a:solidFill>
            </a:endParaRPr>
          </a:p>
        </p:txBody>
      </p: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3B4E6757-BE3E-B62D-51D9-1AB48996349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66206769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71859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Hardcover books">
            <a:extLst>
              <a:ext uri="{FF2B5EF4-FFF2-40B4-BE49-F238E27FC236}">
                <a16:creationId xmlns:a16="http://schemas.microsoft.com/office/drawing/2014/main" id="{621EE45F-1F19-BCDE-DE6E-0620E0DBDC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519" b="82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D9FD86-B849-1A35-AE50-AFADFEEB2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Public Library Specialist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01301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15</Slides>
  <Notes>5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Who you gonna call…The State Library! </vt:lpstr>
      <vt:lpstr>School Library Specialist</vt:lpstr>
      <vt:lpstr>Support    </vt:lpstr>
      <vt:lpstr>PowerPoint Presentation</vt:lpstr>
      <vt:lpstr>  Sharing Information</vt:lpstr>
      <vt:lpstr>Communicate</vt:lpstr>
      <vt:lpstr>Site visit</vt:lpstr>
      <vt:lpstr> Projects </vt:lpstr>
      <vt:lpstr>Public Library Specialist</vt:lpstr>
      <vt:lpstr>What do I do?</vt:lpstr>
      <vt:lpstr>Consulting</vt:lpstr>
      <vt:lpstr>Site Visits</vt:lpstr>
      <vt:lpstr>Communication</vt:lpstr>
      <vt:lpstr>Projects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227</cp:revision>
  <dcterms:created xsi:type="dcterms:W3CDTF">2025-03-12T19:47:11Z</dcterms:created>
  <dcterms:modified xsi:type="dcterms:W3CDTF">2025-03-24T13:10:38Z</dcterms:modified>
</cp:coreProperties>
</file>