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guson, Benjamin" userId="f6d4af37-83ac-4f7c-98b7-b68353c53e88" providerId="ADAL" clId="{2F227A60-5B8F-4584-919C-CD69F01505B6}"/>
    <pc:docChg chg="delSld">
      <pc:chgData name="Ferguson, Benjamin" userId="f6d4af37-83ac-4f7c-98b7-b68353c53e88" providerId="ADAL" clId="{2F227A60-5B8F-4584-919C-CD69F01505B6}" dt="2025-03-27T19:39:33.859" v="0" actId="2696"/>
      <pc:docMkLst>
        <pc:docMk/>
      </pc:docMkLst>
      <pc:sldChg chg="del">
        <pc:chgData name="Ferguson, Benjamin" userId="f6d4af37-83ac-4f7c-98b7-b68353c53e88" providerId="ADAL" clId="{2F227A60-5B8F-4584-919C-CD69F01505B6}" dt="2025-03-27T19:39:33.859" v="0" actId="2696"/>
        <pc:sldMkLst>
          <pc:docMk/>
          <pc:sldMk cId="234966081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E11D4-A685-5247-09A5-AB7300668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73079-FC17-DEA8-EABD-7BF7014A1F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19F04-7BBB-20D7-A8BB-A53CA48CB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4A64-1451-4AB9-A7FF-089AFF837E87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44243-2EAC-B25F-F035-4003AD9A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EF59E-374F-83A3-02D2-9E53CD3F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186-4D73-42C6-9B0D-500E18593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C8104-7BF5-4923-C305-9DBA860D5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39538-E07C-89D9-69C7-8FF990FA0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37471-4459-48AC-48C8-28B3AFDF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4A64-1451-4AB9-A7FF-089AFF837E87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F703B-B9E6-A155-C42F-4E0D0E951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02FE6-5C35-A1F8-F2D2-A7D43F914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186-4D73-42C6-9B0D-500E18593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3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ED41A-2875-C879-08B0-24FAED0D4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CCC51-C178-7578-9038-A9BB175448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A40F0-73CD-8794-3F2E-0BB8042A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4A64-1451-4AB9-A7FF-089AFF837E87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CDFB4-D3F5-259C-A242-18B12DC1B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4336C-4217-8CE8-1193-E2856B097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186-4D73-42C6-9B0D-500E18593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8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C1752-91CB-A4C7-A76E-F5737A222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BC79A-0B76-8584-6AFB-614B9DB2B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7E19C-1CFD-607B-F4F7-4E5B4D7EB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4A64-1451-4AB9-A7FF-089AFF837E87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08899-1DE2-B661-7B75-BE29466BE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A405C-6EFE-F969-FADA-45BD9EB38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186-4D73-42C6-9B0D-500E18593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3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CD435-79B1-4760-F9E6-D638ACE9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89253-9C97-BD5C-A1CF-0DAE85E75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3DD4A-DC49-0865-A838-C3B65BA61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4A64-1451-4AB9-A7FF-089AFF837E87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9D6E7-B73E-39A6-09C0-F8BB2320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349C4-CEFE-60E7-B46E-68BAA3493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186-4D73-42C6-9B0D-500E18593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E5B60-2C60-917B-8F25-DFC9F449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234B8-7322-5A42-2E5F-EF5CB64444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15533-A7B5-5156-BEB6-717DCE747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687CB-B383-0BB4-D79A-6A0E5E151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4A64-1451-4AB9-A7FF-089AFF837E87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8FAD1-A4F3-56AA-1C76-3DF9FDC63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75546-7ADE-26BE-E344-10B24DD7F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186-4D73-42C6-9B0D-500E18593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3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77897-D39D-F0D3-20CB-57DD71EE9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8D71B-416B-D809-CBED-E26441825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26DF8F-6CC3-1ADB-D0C9-54609EF9E0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CED657-4ECF-BE9B-5C61-D377BC128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0FB197-99DD-EA0C-2F9C-4C53B79857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A0F803-E549-1F33-8A79-EC79E6C5A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4A64-1451-4AB9-A7FF-089AFF837E87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9EEBEC-A438-1298-57E7-912BF3C52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932DD4-FE81-ED6D-7652-1E132DDEB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186-4D73-42C6-9B0D-500E18593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3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72A2F-3C4F-B509-8306-19768F7B2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478350-9FDC-7168-1262-C35D4C16B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4A64-1451-4AB9-A7FF-089AFF837E87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7D78A9-94F0-D26F-50BC-7B2CAF6E7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48AF66-99C1-1B5C-D5E4-D0473A154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186-4D73-42C6-9B0D-500E18593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7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3B3082-8D16-FC15-A836-584A6652E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4A64-1451-4AB9-A7FF-089AFF837E87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B55F57-D779-C147-37C7-A45B0A98B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9551E-DE17-1491-8831-1A5B372BC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186-4D73-42C6-9B0D-500E18593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7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B47A7-D56D-0293-657F-2AA1C5FE1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903B5-B77C-15A4-B551-341CF57A0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04D327-E20E-52B0-20F1-492DBDAC8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08E74-0C4F-D2F2-F48C-ED8C19FD5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4A64-1451-4AB9-A7FF-089AFF837E87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923218-3838-B605-08FC-344CD083D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22837-C137-0188-8FD9-D67A9259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186-4D73-42C6-9B0D-500E18593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49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3B632-C3DF-743E-ADB7-6AD1B4F86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E33DAF-DA66-2248-00FA-D6E57F4B61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85EC87-F693-2B4A-C6B7-6A2A18367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37EFB2-9900-F41F-08E3-632D4DE5D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4A64-1451-4AB9-A7FF-089AFF837E87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F91E5C-8FC8-C044-86BD-BAAD0BCE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D65AC3-D3F0-54AA-4282-D6C57E973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A186-4D73-42C6-9B0D-500E18593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870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5E88E-E591-7E68-A61F-563AF56A1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2CE8E-CA6B-6331-3518-53266C145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24AEA-D212-FF03-2F73-1DA9D6C3C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B24A64-1451-4AB9-A7FF-089AFF837E87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A8F2C-0DEC-469F-70C6-99E168B007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922DB-E9A1-3224-0A2C-01520CDDD8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1EA186-4D73-42C6-9B0D-500E18593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8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Triangle 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BA3ED7-F069-3E45-3F66-BB864E2C7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8100" kern="1200">
                <a:latin typeface="+mj-lt"/>
                <a:ea typeface="+mj-ea"/>
                <a:cs typeface="+mj-cs"/>
              </a:rPr>
              <a:t> </a:t>
            </a:r>
            <a:r>
              <a:rPr lang="en-US" sz="8100" kern="1200">
                <a:latin typeface="Avenir Next LT Pro Demi" panose="020F0502020204030204" pitchFamily="34" charset="0"/>
              </a:rPr>
              <a:t>Shelf Inventorying using Alma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FE56BA-5E34-C657-C190-2CDD47756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spcBef>
                <a:spcPts val="2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1500">
                <a:latin typeface="Avenir Next LT Pro Light" panose="020B0304020202020204" pitchFamily="34" charset="0"/>
              </a:rPr>
              <a:t>Presented by</a:t>
            </a:r>
          </a:p>
          <a:p>
            <a:pPr algn="l">
              <a:spcBef>
                <a:spcPts val="2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1500">
                <a:latin typeface="Avenir Next LT Pro Light" panose="020B0304020202020204" pitchFamily="34" charset="0"/>
              </a:rPr>
              <a:t>Benjamin Ferguson</a:t>
            </a:r>
          </a:p>
          <a:p>
            <a:pPr algn="l">
              <a:spcBef>
                <a:spcPts val="2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1500">
                <a:latin typeface="Avenir Next LT Pro Light" panose="020B0304020202020204" pitchFamily="34" charset="0"/>
              </a:rPr>
              <a:t>Technical Services Librarian</a:t>
            </a:r>
          </a:p>
          <a:p>
            <a:pPr algn="l">
              <a:spcBef>
                <a:spcPts val="2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1500">
                <a:latin typeface="Avenir Next LT Pro Light" panose="020B0304020202020204" pitchFamily="34" charset="0"/>
              </a:rPr>
              <a:t>Allen Memorial Library</a:t>
            </a:r>
          </a:p>
          <a:p>
            <a:pPr algn="l">
              <a:spcBef>
                <a:spcPts val="20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en-US" altLang="en-US" sz="1500">
                <a:latin typeface="Avenir Next LT Pro Light" panose="020B0304020202020204" pitchFamily="34" charset="0"/>
              </a:rPr>
              <a:t>Valley City State University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1287393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A03EDC-7067-4DFF-B672-541D016AA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BF3E39-B0BE-496A-8604-9007470FF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654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636289-D02D-4BE1-5CEA-B1804CDC1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442" y="685800"/>
            <a:ext cx="4353116" cy="1474666"/>
          </a:xfrm>
        </p:spPr>
        <p:txBody>
          <a:bodyPr anchor="b">
            <a:normAutofit/>
          </a:bodyPr>
          <a:lstStyle/>
          <a:p>
            <a:pPr algn="ctr"/>
            <a:r>
              <a:rPr lang="en-US" sz="3200">
                <a:solidFill>
                  <a:srgbClr val="595959"/>
                </a:solidFill>
              </a:rPr>
              <a:t>Inventory set-up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4DEAE-AD57-3173-DA86-CB964DBB1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442" y="2447337"/>
            <a:ext cx="4353116" cy="3770434"/>
          </a:xfrm>
        </p:spPr>
        <p:txBody>
          <a:bodyPr anchor="t">
            <a:normAutofit/>
          </a:bodyPr>
          <a:lstStyle/>
          <a:p>
            <a:pPr marL="342900" marR="0" lvl="0" indent="-342900" fontAlgn="base">
              <a:buFont typeface="+mj-lt"/>
              <a:buAutoNum type="romanUcPeriod"/>
            </a:pPr>
            <a:r>
              <a:rPr lang="en-US" sz="24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Equipment</a:t>
            </a:r>
            <a:endParaRPr lang="en-US" sz="2400" dirty="0">
              <a:solidFill>
                <a:srgbClr val="59595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marR="0" lvl="2" indent="-228600" fontAlgn="base">
              <a:buNone/>
              <a:tabLst>
                <a:tab pos="1371600" algn="l"/>
                <a:tab pos="1371600" algn="l"/>
              </a:tabLst>
            </a:pPr>
            <a:r>
              <a:rPr lang="en-US" sz="24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Scanner: plug-in or wireless?</a:t>
            </a:r>
            <a:endParaRPr lang="en-US" sz="2400" dirty="0">
              <a:solidFill>
                <a:srgbClr val="59595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buFont typeface="+mj-lt"/>
              <a:buAutoNum type="romanUcPeriod"/>
            </a:pPr>
            <a:r>
              <a:rPr lang="en-US" sz="24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endParaRPr lang="en-US" sz="2400" dirty="0">
              <a:solidFill>
                <a:srgbClr val="59595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en-US" sz="24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Should it be a year round student project? Or a summer / break project? </a:t>
            </a:r>
          </a:p>
          <a:p>
            <a:pPr>
              <a:buNone/>
            </a:pPr>
            <a:endParaRPr lang="en-US" sz="1800" dirty="0">
              <a:solidFill>
                <a:srgbClr val="595959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5D4E781-8E0F-3954-3DC4-89FB0EDF7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81801" y="2450400"/>
            <a:ext cx="4797056" cy="2002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34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483D7CD-08B4-D8C2-E5EE-6C076D3C94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F1E69B8-8530-D184-EE62-B73CAFF0E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E535BE-4BEC-CA2B-D6BC-E0F3C69F7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654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102DB5-3CD0-0B7E-233D-B299EBE0C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442" y="685800"/>
            <a:ext cx="4353116" cy="1474666"/>
          </a:xfrm>
        </p:spPr>
        <p:txBody>
          <a:bodyPr anchor="b">
            <a:normAutofit/>
          </a:bodyPr>
          <a:lstStyle/>
          <a:p>
            <a:pPr algn="ctr"/>
            <a:r>
              <a:rPr lang="en-US" sz="3200" dirty="0">
                <a:solidFill>
                  <a:srgbClr val="595959"/>
                </a:solidFill>
              </a:rPr>
              <a:t>Scanning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3978F-D7A7-06E6-9A2A-FCE784AF9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442" y="2447337"/>
            <a:ext cx="4353116" cy="3770434"/>
          </a:xfrm>
        </p:spPr>
        <p:txBody>
          <a:bodyPr anchor="t">
            <a:normAutofit/>
          </a:bodyPr>
          <a:lstStyle/>
          <a:p>
            <a:pPr marR="0" lvl="0" fontAlgn="base"/>
            <a:r>
              <a:rPr lang="en-US" sz="24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One location at a time</a:t>
            </a:r>
          </a:p>
          <a:p>
            <a:pPr marR="0" lvl="0" fontAlgn="base"/>
            <a:r>
              <a:rPr lang="en-US" sz="24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Some locations may </a:t>
            </a: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be broken up</a:t>
            </a:r>
          </a:p>
          <a:p>
            <a:pPr marR="0" lvl="0" fontAlgn="base"/>
            <a:r>
              <a:rPr lang="en-US" sz="24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Potential problem: </a:t>
            </a:r>
            <a:r>
              <a:rPr lang="en-US" sz="2400" dirty="0">
                <a:solidFill>
                  <a:srgbClr val="595959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scanned barcodes lost in the process</a:t>
            </a:r>
            <a:endParaRPr lang="en-US" sz="2400" dirty="0">
              <a:solidFill>
                <a:srgbClr val="59595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R="0" lvl="0" fontAlgn="base"/>
            <a:endParaRPr lang="en-US" sz="2400" dirty="0">
              <a:solidFill>
                <a:srgbClr val="595959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buNone/>
            </a:pPr>
            <a:endParaRPr lang="en-US" sz="1800" dirty="0">
              <a:solidFill>
                <a:srgbClr val="595959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3A3447-BEB8-A727-3CCC-5759C7545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7012" y="685800"/>
            <a:ext cx="5273975" cy="484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380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7DEFC1-92D9-25E5-33CB-0DC2C39D8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84107"/>
            <a:ext cx="5294716" cy="3289783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304C8E7-BE97-8A57-3B41-B2B1387C9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817" y="1781343"/>
            <a:ext cx="5294715" cy="329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273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F3FA6C-B912-EDAF-1287-76C225EDA6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B90A292-9A2A-6C19-FD32-EBFC3D4A9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AD89EC-7C09-3593-A14D-A034884A8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654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D527C0-F5AC-8468-3AC8-8FB22377D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526" y="768096"/>
            <a:ext cx="4353116" cy="615130"/>
          </a:xfrm>
        </p:spPr>
        <p:txBody>
          <a:bodyPr anchor="b">
            <a:normAutofit/>
          </a:bodyPr>
          <a:lstStyle/>
          <a:p>
            <a:pPr algn="ctr"/>
            <a:r>
              <a:rPr lang="en-US" sz="3200" dirty="0">
                <a:solidFill>
                  <a:srgbClr val="595959"/>
                </a:solidFill>
              </a:rPr>
              <a:t>Follow </a:t>
            </a:r>
            <a:r>
              <a:rPr lang="en-US" sz="3200" u="sng" dirty="0">
                <a:solidFill>
                  <a:srgbClr val="595959"/>
                </a:solidFill>
              </a:rPr>
              <a:t>u</a:t>
            </a:r>
            <a:r>
              <a:rPr lang="en-US" sz="3200" dirty="0">
                <a:solidFill>
                  <a:srgbClr val="595959"/>
                </a:solidFill>
              </a:rPr>
              <a:t>p: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49DF-604E-3EA6-6B56-8038507F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2" y="1750783"/>
            <a:ext cx="5586984" cy="3776323"/>
          </a:xfrm>
        </p:spPr>
        <p:txBody>
          <a:bodyPr anchor="t">
            <a:normAutofit/>
          </a:bodyPr>
          <a:lstStyle/>
          <a:p>
            <a:pPr marR="0" lvl="0" fontAlgn="base"/>
            <a:r>
              <a:rPr lang="en-US" sz="24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Missing items but marked in place</a:t>
            </a:r>
          </a:p>
          <a:p>
            <a:pPr marR="0" lvl="0" fontAlgn="base"/>
            <a:r>
              <a:rPr lang="en-US" sz="24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Items on shelf but marked not in place</a:t>
            </a:r>
          </a:p>
          <a:p>
            <a:pPr marR="0" lvl="0" fontAlgn="base"/>
            <a:r>
              <a:rPr lang="en-US" sz="24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Known items not in place</a:t>
            </a:r>
          </a:p>
          <a:p>
            <a:pPr marR="0" lvl="0" fontAlgn="base"/>
            <a:r>
              <a:rPr lang="en-US" sz="24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 Items on shelf but out of range/set</a:t>
            </a:r>
          </a:p>
          <a:p>
            <a:pPr marR="0" lvl="0" fontAlgn="base"/>
            <a:r>
              <a:rPr lang="en-US" sz="24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5. Barcodes with no matched item</a:t>
            </a:r>
          </a:p>
          <a:p>
            <a:pPr>
              <a:buNone/>
            </a:pPr>
            <a:endParaRPr lang="en-US" sz="18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647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114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Arial</vt:lpstr>
      <vt:lpstr>Avenir Next LT Pro Demi</vt:lpstr>
      <vt:lpstr>Avenir Next LT Pro Light</vt:lpstr>
      <vt:lpstr>Times New Roman</vt:lpstr>
      <vt:lpstr>Office Theme</vt:lpstr>
      <vt:lpstr> Shelf Inventorying using Alma</vt:lpstr>
      <vt:lpstr>Inventory set-up</vt:lpstr>
      <vt:lpstr>Scanning</vt:lpstr>
      <vt:lpstr>PowerPoint Presentation</vt:lpstr>
      <vt:lpstr>Follow up: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Ferguson, Benjamin</dc:creator>
  <cp:lastModifiedBy>Ferguson, Benjamin</cp:lastModifiedBy>
  <cp:revision>1</cp:revision>
  <dcterms:created xsi:type="dcterms:W3CDTF">2025-03-25T13:50:05Z</dcterms:created>
  <dcterms:modified xsi:type="dcterms:W3CDTF">2025-03-27T19:39:44Z</dcterms:modified>
</cp:coreProperties>
</file>