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3" r:id="rId4"/>
    <p:sldId id="258" r:id="rId5"/>
    <p:sldId id="260" r:id="rId6"/>
    <p:sldId id="262" r:id="rId7"/>
    <p:sldId id="259" r:id="rId8"/>
    <p:sldId id="261" r:id="rId9"/>
    <p:sldId id="264" r:id="rId10"/>
    <p:sldId id="267" r:id="rId11"/>
    <p:sldId id="268" r:id="rId12"/>
    <p:sldId id="266" r:id="rId13"/>
    <p:sldId id="269" r:id="rId14"/>
    <p:sldId id="265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6D65"/>
    <a:srgbClr val="03989E"/>
    <a:srgbClr val="AAA55D"/>
    <a:srgbClr val="FF66C4"/>
    <a:srgbClr val="A4F7FB"/>
    <a:srgbClr val="FDE277"/>
    <a:srgbClr val="CCF693"/>
    <a:srgbClr val="FE1818"/>
    <a:srgbClr val="F8ABA5"/>
    <a:srgbClr val="DB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dirty="0"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dirty="0"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dirty="0"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dirty="0"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dirty="0"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dirty="0"/>
              <a:t>3/16/2024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dirty="0"/>
              <a:t>3/16/2024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dirty="0"/>
              <a:t>3/16/2024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dirty="0"/>
              <a:t>3/16/2024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dirty="0"/>
              <a:t>3/16/2024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dirty="0"/>
              <a:t>3/16/2024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dirty="0"/>
              <a:t>3/16/2024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E4D9-ED63-446F-B492-D46F7CC62F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Spring Programs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5A96EE-5771-43D1-81B5-62B36D373F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Dickinson Area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1481953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ack and white dragon behind die twenty the red Dungeons and Dragons logo in front and the flavor text &quot;Take a chance, Roll the dice.&quot;">
            <a:extLst>
              <a:ext uri="{FF2B5EF4-FFF2-40B4-BE49-F238E27FC236}">
                <a16:creationId xmlns:a16="http://schemas.microsoft.com/office/drawing/2014/main" id="{42F7F95B-9C35-4B2C-98AF-1B14F8E12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717" y="2580217"/>
            <a:ext cx="2792938" cy="361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gic: The Gathering poster">
            <a:extLst>
              <a:ext uri="{FF2B5EF4-FFF2-40B4-BE49-F238E27FC236}">
                <a16:creationId xmlns:a16="http://schemas.microsoft.com/office/drawing/2014/main" id="{42C63C28-9A85-4848-B70A-031AFA7ED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9" y="231332"/>
            <a:ext cx="2792938" cy="361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rivia poster">
            <a:extLst>
              <a:ext uri="{FF2B5EF4-FFF2-40B4-BE49-F238E27FC236}">
                <a16:creationId xmlns:a16="http://schemas.microsoft.com/office/drawing/2014/main" id="{6A5931B6-8B73-4C94-A1E9-FCA29B9B3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393" y="225424"/>
            <a:ext cx="2723207" cy="36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w to Art poster">
            <a:extLst>
              <a:ext uri="{FF2B5EF4-FFF2-40B4-BE49-F238E27FC236}">
                <a16:creationId xmlns:a16="http://schemas.microsoft.com/office/drawing/2014/main" id="{5BF32849-6CD4-4A16-ADB6-38AE1560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55" y="1268412"/>
            <a:ext cx="2792938" cy="361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965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dulting 101 poster">
            <a:extLst>
              <a:ext uri="{FF2B5EF4-FFF2-40B4-BE49-F238E27FC236}">
                <a16:creationId xmlns:a16="http://schemas.microsoft.com/office/drawing/2014/main" id="{9D21F05A-DF23-447B-9EED-F42CFE1C1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578272"/>
            <a:ext cx="4402668" cy="57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Read Any Book Club Poster">
            <a:extLst>
              <a:ext uri="{FF2B5EF4-FFF2-40B4-BE49-F238E27FC236}">
                <a16:creationId xmlns:a16="http://schemas.microsoft.com/office/drawing/2014/main" id="{7955C66A-1AFB-4236-9963-144B5D618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5" y="614149"/>
            <a:ext cx="4402668" cy="57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415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arch Craft Club poster">
            <a:extLst>
              <a:ext uri="{FF2B5EF4-FFF2-40B4-BE49-F238E27FC236}">
                <a16:creationId xmlns:a16="http://schemas.microsoft.com/office/drawing/2014/main" id="{E38FE050-D35F-4302-8F39-90A7EC1C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" y="792691"/>
            <a:ext cx="4334935" cy="561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ook Club Poster">
            <a:extLst>
              <a:ext uri="{FF2B5EF4-FFF2-40B4-BE49-F238E27FC236}">
                <a16:creationId xmlns:a16="http://schemas.microsoft.com/office/drawing/2014/main" id="{B0F7649B-929B-4C41-93AB-B73DB5FB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242356"/>
            <a:ext cx="4334935" cy="561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85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77F3-FBAA-4D87-8989-8890C272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15" y="461263"/>
            <a:ext cx="10058400" cy="1609344"/>
          </a:xfrm>
        </p:spPr>
        <p:txBody>
          <a:bodyPr/>
          <a:lstStyle/>
          <a:p>
            <a:r>
              <a:rPr lang="en-US" dirty="0"/>
              <a:t>National Library Week</a:t>
            </a:r>
          </a:p>
        </p:txBody>
      </p:sp>
      <p:pic>
        <p:nvPicPr>
          <p:cNvPr id="7170" name="Picture 2" descr="Book Ends and Library Friends Poster">
            <a:extLst>
              <a:ext uri="{FF2B5EF4-FFF2-40B4-BE49-F238E27FC236}">
                <a16:creationId xmlns:a16="http://schemas.microsoft.com/office/drawing/2014/main" id="{121F03ED-06B8-4532-8B53-41B4E8428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06" y="832994"/>
            <a:ext cx="4296327" cy="55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o photo description available.">
            <a:extLst>
              <a:ext uri="{FF2B5EF4-FFF2-40B4-BE49-F238E27FC236}">
                <a16:creationId xmlns:a16="http://schemas.microsoft.com/office/drawing/2014/main" id="{9C10D5EF-62B6-43B1-9AA8-51A01FF3E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21358" r="7201" b="10741"/>
          <a:stretch/>
        </p:blipFill>
        <p:spPr bwMode="auto">
          <a:xfrm>
            <a:off x="3945467" y="2142488"/>
            <a:ext cx="2675467" cy="28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o photo description available.">
            <a:extLst>
              <a:ext uri="{FF2B5EF4-FFF2-40B4-BE49-F238E27FC236}">
                <a16:creationId xmlns:a16="http://schemas.microsoft.com/office/drawing/2014/main" id="{36379CDA-2769-410B-A6FD-6818A91BFF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26543" r="16470" b="16914"/>
          <a:stretch/>
        </p:blipFill>
        <p:spPr bwMode="auto">
          <a:xfrm>
            <a:off x="973666" y="3352799"/>
            <a:ext cx="2564915" cy="268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819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677A5-F132-40BA-AF63-97E5D191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24" y="0"/>
            <a:ext cx="10690352" cy="1609344"/>
          </a:xfrm>
        </p:spPr>
        <p:txBody>
          <a:bodyPr/>
          <a:lstStyle/>
          <a:p>
            <a:r>
              <a:rPr lang="en-US" dirty="0"/>
              <a:t>Author Visit: RubyAnn Stiegelmeier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9C210-BDDD-46CA-8B65-512885A8F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84"/>
          <a:stretch/>
        </p:blipFill>
        <p:spPr>
          <a:xfrm>
            <a:off x="3810558" y="1380067"/>
            <a:ext cx="3977351" cy="493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69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B6D574-4C07-4A11-9718-EF260C84A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5"/>
          <a:stretch/>
        </p:blipFill>
        <p:spPr>
          <a:xfrm>
            <a:off x="1218397" y="241275"/>
            <a:ext cx="9720536" cy="6375450"/>
          </a:xfrm>
          <a:prstGeom prst="rect">
            <a:avLst/>
          </a:prstGeom>
          <a:ln w="19050">
            <a:solidFill>
              <a:srgbClr val="056D65"/>
            </a:solidFill>
          </a:ln>
        </p:spPr>
      </p:pic>
    </p:spTree>
    <p:extLst>
      <p:ext uri="{BB962C8B-B14F-4D97-AF65-F5344CB8AC3E}">
        <p14:creationId xmlns:p14="http://schemas.microsoft.com/office/powerpoint/2010/main" val="1512732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CD0D-B7AE-4521-8680-96E82637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857" y="103632"/>
            <a:ext cx="10580285" cy="1609344"/>
          </a:xfrm>
        </p:spPr>
        <p:txBody>
          <a:bodyPr/>
          <a:lstStyle/>
          <a:p>
            <a:r>
              <a:rPr lang="en-US" dirty="0"/>
              <a:t>Who Kidnapped the Easter Bunny?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10BC8-F26B-4674-98C0-E9E77A337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6" t="2963" r="11759" b="1511"/>
          <a:stretch/>
        </p:blipFill>
        <p:spPr>
          <a:xfrm>
            <a:off x="3640667" y="1329267"/>
            <a:ext cx="5037667" cy="5016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BF6C7-C352-4973-9CA5-BBCAC5E6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6513">
            <a:off x="9243797" y="2063914"/>
            <a:ext cx="2116948" cy="2730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130AF-3AA5-441A-9179-7DBD2E420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7601">
            <a:off x="303113" y="2425260"/>
            <a:ext cx="3089146" cy="24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6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6B425E-9666-404E-91F7-CC812772A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733" y="128411"/>
            <a:ext cx="4910667" cy="65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00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F6D3A3-9B3F-4ED1-A4C2-285931CEF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0" y="609600"/>
            <a:ext cx="4138083" cy="5517444"/>
          </a:xfrm>
          <a:prstGeom prst="rect">
            <a:avLst/>
          </a:prstGeom>
          <a:ln w="28575">
            <a:solidFill>
              <a:srgbClr val="F8ABA5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3054BE-87B3-41F0-88C5-94A166608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5"/>
          <a:stretch/>
        </p:blipFill>
        <p:spPr>
          <a:xfrm>
            <a:off x="2016484" y="2016026"/>
            <a:ext cx="2695061" cy="418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2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4A94D-94DF-43EE-9368-55A02BF1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 Partnership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89C28E-C09F-40DC-B2B1-18B03259E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1" y="1915276"/>
            <a:ext cx="4514850" cy="445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F9C51A-5A2F-4AA0-B61A-665EDF2E5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37"/>
          <a:stretch/>
        </p:blipFill>
        <p:spPr>
          <a:xfrm>
            <a:off x="6962904" y="406400"/>
            <a:ext cx="4445000" cy="552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19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C24682-73E5-4A2A-A9B7-4E3E6497E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150" y="330199"/>
            <a:ext cx="3626100" cy="4834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6A7632-79C7-464C-A817-03426B51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50" y="1495445"/>
            <a:ext cx="3626100" cy="4834801"/>
          </a:xfrm>
          <a:prstGeom prst="rect">
            <a:avLst/>
          </a:prstGeom>
          <a:ln>
            <a:solidFill>
              <a:srgbClr val="A4F7FB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C96F92-AB87-4224-B8EB-DAEA42566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650" y="1345866"/>
            <a:ext cx="3626100" cy="4834800"/>
          </a:xfrm>
          <a:prstGeom prst="rect">
            <a:avLst/>
          </a:prstGeom>
          <a:ln>
            <a:solidFill>
              <a:srgbClr val="FDE277"/>
            </a:solidFill>
          </a:ln>
        </p:spPr>
      </p:pic>
    </p:spTree>
    <p:extLst>
      <p:ext uri="{BB962C8B-B14F-4D97-AF65-F5344CB8AC3E}">
        <p14:creationId xmlns:p14="http://schemas.microsoft.com/office/powerpoint/2010/main" val="201366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kémon Trading Club Poster">
            <a:extLst>
              <a:ext uri="{FF2B5EF4-FFF2-40B4-BE49-F238E27FC236}">
                <a16:creationId xmlns:a16="http://schemas.microsoft.com/office/drawing/2014/main" id="{6858BE12-6A25-4087-AAEC-1EE23939D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3099"/>
            <a:ext cx="4224867" cy="56296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kemon Go is going to sell locations to brands">
            <a:extLst>
              <a:ext uri="{FF2B5EF4-FFF2-40B4-BE49-F238E27FC236}">
                <a16:creationId xmlns:a16="http://schemas.microsoft.com/office/drawing/2014/main" id="{982A504F-8F86-4104-B63A-AFA9B033D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4" y="1763278"/>
            <a:ext cx="4707467" cy="30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52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8D344-E284-438B-80FB-CF6B154A3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Tyrannosaur Presentation</a:t>
            </a:r>
          </a:p>
        </p:txBody>
      </p:sp>
      <p:pic>
        <p:nvPicPr>
          <p:cNvPr id="3074" name="Picture 2" descr="Badlands Dinosaur Museum | Dickinson ND">
            <a:extLst>
              <a:ext uri="{FF2B5EF4-FFF2-40B4-BE49-F238E27FC236}">
                <a16:creationId xmlns:a16="http://schemas.microsoft.com/office/drawing/2014/main" id="{38072761-FEC6-4809-B8DC-CEB285600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99" y="2261319"/>
            <a:ext cx="6925733" cy="397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adlands Dinosaur Museum | Dickinson ND">
            <a:extLst>
              <a:ext uri="{FF2B5EF4-FFF2-40B4-BE49-F238E27FC236}">
                <a16:creationId xmlns:a16="http://schemas.microsoft.com/office/drawing/2014/main" id="{8CF938BE-D2E9-4998-925E-A226C778F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8" y="3598162"/>
            <a:ext cx="38100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383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09DCC-A8EF-43C5-B7FB-FD111F997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126" y="263526"/>
            <a:ext cx="3810000" cy="5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E2A7C8-2E98-4CA3-B630-8CF40264A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066" y="1595968"/>
            <a:ext cx="3810000" cy="5080000"/>
          </a:xfrm>
          <a:prstGeom prst="rect">
            <a:avLst/>
          </a:prstGeom>
          <a:ln>
            <a:solidFill>
              <a:srgbClr val="AAA55D"/>
            </a:solidFill>
          </a:ln>
        </p:spPr>
      </p:pic>
      <p:pic>
        <p:nvPicPr>
          <p:cNvPr id="6146" name="Picture 2" descr="STEAM on Monday, March 11th for ages 6-9">
            <a:extLst>
              <a:ext uri="{FF2B5EF4-FFF2-40B4-BE49-F238E27FC236}">
                <a16:creationId xmlns:a16="http://schemas.microsoft.com/office/drawing/2014/main" id="{1C3BA7CC-1C32-4CDD-8CC3-891C6DB8C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4" y="266701"/>
            <a:ext cx="3810000" cy="5076825"/>
          </a:xfrm>
          <a:prstGeom prst="rect">
            <a:avLst/>
          </a:prstGeom>
          <a:noFill/>
          <a:ln w="19050">
            <a:solidFill>
              <a:srgbClr val="0398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8441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162</TotalTime>
  <Words>26</Words>
  <Application>Microsoft Office PowerPoint</Application>
  <PresentationFormat>Widescreen</PresentationFormat>
  <Paragraphs>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Bookman Old Style</vt:lpstr>
      <vt:lpstr>Century Gothic</vt:lpstr>
      <vt:lpstr>Wingdings</vt:lpstr>
      <vt:lpstr>Wood Type</vt:lpstr>
      <vt:lpstr>Spring Programs 2024</vt:lpstr>
      <vt:lpstr>Who Kidnapped the Easter Bunny?</vt:lpstr>
      <vt:lpstr>PowerPoint Presentation</vt:lpstr>
      <vt:lpstr>PowerPoint Presentation</vt:lpstr>
      <vt:lpstr>JOI Partnership</vt:lpstr>
      <vt:lpstr>PowerPoint Presentation</vt:lpstr>
      <vt:lpstr>PowerPoint Presentation</vt:lpstr>
      <vt:lpstr>New Tyrannosaur Presentation</vt:lpstr>
      <vt:lpstr>PowerPoint Presentation</vt:lpstr>
      <vt:lpstr>PowerPoint Presentation</vt:lpstr>
      <vt:lpstr>PowerPoint Presentation</vt:lpstr>
      <vt:lpstr>PowerPoint Presentation</vt:lpstr>
      <vt:lpstr>National Library Week</vt:lpstr>
      <vt:lpstr>Author Visit: RubyAnn Stiegelmeier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Programs 2024</dc:title>
  <dc:creator>Jade Praus</dc:creator>
  <cp:lastModifiedBy>Jade Praus</cp:lastModifiedBy>
  <cp:revision>16</cp:revision>
  <dcterms:created xsi:type="dcterms:W3CDTF">2024-03-16T15:08:44Z</dcterms:created>
  <dcterms:modified xsi:type="dcterms:W3CDTF">2024-03-16T18:00:33Z</dcterms:modified>
</cp:coreProperties>
</file>