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2"/>
  </p:notesMasterIdLst>
  <p:handoutMasterIdLst>
    <p:handoutMasterId r:id="rId13"/>
  </p:handoutMasterIdLst>
  <p:sldIdLst>
    <p:sldId id="264" r:id="rId2"/>
    <p:sldId id="276" r:id="rId3"/>
    <p:sldId id="278" r:id="rId4"/>
    <p:sldId id="279" r:id="rId5"/>
    <p:sldId id="280" r:id="rId6"/>
    <p:sldId id="285" r:id="rId7"/>
    <p:sldId id="284" r:id="rId8"/>
    <p:sldId id="281" r:id="rId9"/>
    <p:sldId id="282" r:id="rId10"/>
    <p:sldId id="283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20B82F-9BEB-44C9-9714-1B19317C2037}" v="95" dt="2024-03-20T14:51:49.442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 showGuides="1">
      <p:cViewPr varScale="1">
        <p:scale>
          <a:sx n="72" d="100"/>
          <a:sy n="72" d="100"/>
        </p:scale>
        <p:origin x="72" y="15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ne L. Schmidt" userId="6ce82025-52a7-4e4e-96ab-4a9388fe0e73" providerId="ADAL" clId="{DB20B82F-9BEB-44C9-9714-1B19317C2037}"/>
    <pc:docChg chg="undo redo custSel addSld delSld modSld modMainMaster">
      <pc:chgData name="Brianne L. Schmidt" userId="6ce82025-52a7-4e4e-96ab-4a9388fe0e73" providerId="ADAL" clId="{DB20B82F-9BEB-44C9-9714-1B19317C2037}" dt="2024-03-20T14:57:36.661" v="2555" actId="26606"/>
      <pc:docMkLst>
        <pc:docMk/>
      </pc:docMkLst>
      <pc:sldChg chg="addSp delSp modSp mod setBg addAnim">
        <pc:chgData name="Brianne L. Schmidt" userId="6ce82025-52a7-4e4e-96ab-4a9388fe0e73" providerId="ADAL" clId="{DB20B82F-9BEB-44C9-9714-1B19317C2037}" dt="2024-03-20T14:57:12.822" v="2554" actId="26606"/>
        <pc:sldMkLst>
          <pc:docMk/>
          <pc:sldMk cId="3650340329" sldId="264"/>
        </pc:sldMkLst>
        <pc:spChg chg="mod">
          <ac:chgData name="Brianne L. Schmidt" userId="6ce82025-52a7-4e4e-96ab-4a9388fe0e73" providerId="ADAL" clId="{DB20B82F-9BEB-44C9-9714-1B19317C2037}" dt="2024-03-20T14:57:12.822" v="2554" actId="26606"/>
          <ac:spMkLst>
            <pc:docMk/>
            <pc:sldMk cId="3650340329" sldId="264"/>
            <ac:spMk id="2" creationId="{00000000-0000-0000-0000-000000000000}"/>
          </ac:spMkLst>
        </pc:spChg>
        <pc:spChg chg="mod">
          <ac:chgData name="Brianne L. Schmidt" userId="6ce82025-52a7-4e4e-96ab-4a9388fe0e73" providerId="ADAL" clId="{DB20B82F-9BEB-44C9-9714-1B19317C2037}" dt="2024-03-20T14:57:12.822" v="2554" actId="26606"/>
          <ac:spMkLst>
            <pc:docMk/>
            <pc:sldMk cId="3650340329" sldId="264"/>
            <ac:spMk id="3" creationId="{00000000-0000-0000-0000-000000000000}"/>
          </ac:spMkLst>
        </pc:spChg>
        <pc:spChg chg="add del">
          <ac:chgData name="Brianne L. Schmidt" userId="6ce82025-52a7-4e4e-96ab-4a9388fe0e73" providerId="ADAL" clId="{DB20B82F-9BEB-44C9-9714-1B19317C2037}" dt="2024-03-20T14:57:12.822" v="2554" actId="26606"/>
          <ac:spMkLst>
            <pc:docMk/>
            <pc:sldMk cId="3650340329" sldId="264"/>
            <ac:spMk id="9" creationId="{C885E190-58DD-42DD-A4A8-401E15C92A52}"/>
          </ac:spMkLst>
        </pc:spChg>
        <pc:spChg chg="add">
          <ac:chgData name="Brianne L. Schmidt" userId="6ce82025-52a7-4e4e-96ab-4a9388fe0e73" providerId="ADAL" clId="{DB20B82F-9BEB-44C9-9714-1B19317C2037}" dt="2024-03-20T14:57:12.822" v="2554" actId="26606"/>
          <ac:spMkLst>
            <pc:docMk/>
            <pc:sldMk cId="3650340329" sldId="264"/>
            <ac:spMk id="14" creationId="{A4322390-8B58-46BE-88EB-D9FD30C08743}"/>
          </ac:spMkLst>
        </pc:spChg>
        <pc:picChg chg="add mod">
          <ac:chgData name="Brianne L. Schmidt" userId="6ce82025-52a7-4e4e-96ab-4a9388fe0e73" providerId="ADAL" clId="{DB20B82F-9BEB-44C9-9714-1B19317C2037}" dt="2024-03-20T14:57:12.822" v="2554" actId="26606"/>
          <ac:picMkLst>
            <pc:docMk/>
            <pc:sldMk cId="3650340329" sldId="264"/>
            <ac:picMk id="5" creationId="{689FDDF0-861E-7634-438C-067E058759FF}"/>
          </ac:picMkLst>
        </pc:picChg>
      </pc:sldChg>
      <pc:sldChg chg="modSp del mod">
        <pc:chgData name="Brianne L. Schmidt" userId="6ce82025-52a7-4e4e-96ab-4a9388fe0e73" providerId="ADAL" clId="{DB20B82F-9BEB-44C9-9714-1B19317C2037}" dt="2024-03-04T16:57:13.528" v="130" actId="2696"/>
        <pc:sldMkLst>
          <pc:docMk/>
          <pc:sldMk cId="3296948863" sldId="268"/>
        </pc:sldMkLst>
        <pc:spChg chg="mod">
          <ac:chgData name="Brianne L. Schmidt" userId="6ce82025-52a7-4e4e-96ab-4a9388fe0e73" providerId="ADAL" clId="{DB20B82F-9BEB-44C9-9714-1B19317C2037}" dt="2024-03-04T16:56:56.005" v="129" actId="20577"/>
          <ac:spMkLst>
            <pc:docMk/>
            <pc:sldMk cId="3296948863" sldId="268"/>
            <ac:spMk id="2" creationId="{00000000-0000-0000-0000-000000000000}"/>
          </ac:spMkLst>
        </pc:spChg>
      </pc:sldChg>
      <pc:sldChg chg="del">
        <pc:chgData name="Brianne L. Schmidt" userId="6ce82025-52a7-4e4e-96ab-4a9388fe0e73" providerId="ADAL" clId="{DB20B82F-9BEB-44C9-9714-1B19317C2037}" dt="2024-03-04T16:57:19.549" v="131" actId="2696"/>
        <pc:sldMkLst>
          <pc:docMk/>
          <pc:sldMk cId="1653943558" sldId="269"/>
        </pc:sldMkLst>
      </pc:sldChg>
      <pc:sldChg chg="del">
        <pc:chgData name="Brianne L. Schmidt" userId="6ce82025-52a7-4e4e-96ab-4a9388fe0e73" providerId="ADAL" clId="{DB20B82F-9BEB-44C9-9714-1B19317C2037}" dt="2024-03-04T16:38:17.901" v="44" actId="2696"/>
        <pc:sldMkLst>
          <pc:docMk/>
          <pc:sldMk cId="3030984589" sldId="270"/>
        </pc:sldMkLst>
      </pc:sldChg>
      <pc:sldChg chg="del">
        <pc:chgData name="Brianne L. Schmidt" userId="6ce82025-52a7-4e4e-96ab-4a9388fe0e73" providerId="ADAL" clId="{DB20B82F-9BEB-44C9-9714-1B19317C2037}" dt="2024-03-04T16:38:12.240" v="42" actId="2696"/>
        <pc:sldMkLst>
          <pc:docMk/>
          <pc:sldMk cId="3761302454" sldId="274"/>
        </pc:sldMkLst>
      </pc:sldChg>
      <pc:sldChg chg="addSp delSp modSp mod setBg">
        <pc:chgData name="Brianne L. Schmidt" userId="6ce82025-52a7-4e4e-96ab-4a9388fe0e73" providerId="ADAL" clId="{DB20B82F-9BEB-44C9-9714-1B19317C2037}" dt="2024-03-20T14:52:35.330" v="2545" actId="26606"/>
        <pc:sldMkLst>
          <pc:docMk/>
          <pc:sldMk cId="711182959" sldId="276"/>
        </pc:sldMkLst>
        <pc:spChg chg="mod">
          <ac:chgData name="Brianne L. Schmidt" userId="6ce82025-52a7-4e4e-96ab-4a9388fe0e73" providerId="ADAL" clId="{DB20B82F-9BEB-44C9-9714-1B19317C2037}" dt="2024-03-20T14:52:35.330" v="2545" actId="26606"/>
          <ac:spMkLst>
            <pc:docMk/>
            <pc:sldMk cId="711182959" sldId="276"/>
            <ac:spMk id="13" creationId="{00000000-0000-0000-0000-000000000000}"/>
          </ac:spMkLst>
        </pc:spChg>
        <pc:spChg chg="del mod">
          <ac:chgData name="Brianne L. Schmidt" userId="6ce82025-52a7-4e4e-96ab-4a9388fe0e73" providerId="ADAL" clId="{DB20B82F-9BEB-44C9-9714-1B19317C2037}" dt="2024-03-20T14:52:35.330" v="2545" actId="26606"/>
          <ac:spMkLst>
            <pc:docMk/>
            <pc:sldMk cId="711182959" sldId="276"/>
            <ac:spMk id="14" creationId="{00000000-0000-0000-0000-000000000000}"/>
          </ac:spMkLst>
        </pc:spChg>
        <pc:graphicFrameChg chg="add">
          <ac:chgData name="Brianne L. Schmidt" userId="6ce82025-52a7-4e4e-96ab-4a9388fe0e73" providerId="ADAL" clId="{DB20B82F-9BEB-44C9-9714-1B19317C2037}" dt="2024-03-20T14:52:35.330" v="2545" actId="26606"/>
          <ac:graphicFrameMkLst>
            <pc:docMk/>
            <pc:sldMk cId="711182959" sldId="276"/>
            <ac:graphicFrameMk id="16" creationId="{3EDA6585-6468-98E0-45F5-FCCF4A338506}"/>
          </ac:graphicFrameMkLst>
        </pc:graphicFrameChg>
      </pc:sldChg>
      <pc:sldChg chg="addSp delSp modSp mod setBg chgLayout">
        <pc:chgData name="Brianne L. Schmidt" userId="6ce82025-52a7-4e4e-96ab-4a9388fe0e73" providerId="ADAL" clId="{DB20B82F-9BEB-44C9-9714-1B19317C2037}" dt="2024-03-20T14:57:36.661" v="2555" actId="26606"/>
        <pc:sldMkLst>
          <pc:docMk/>
          <pc:sldMk cId="6860444" sldId="278"/>
        </pc:sldMkLst>
        <pc:spChg chg="mod ord">
          <ac:chgData name="Brianne L. Schmidt" userId="6ce82025-52a7-4e4e-96ab-4a9388fe0e73" providerId="ADAL" clId="{DB20B82F-9BEB-44C9-9714-1B19317C2037}" dt="2024-03-20T14:57:36.661" v="2555" actId="26606"/>
          <ac:spMkLst>
            <pc:docMk/>
            <pc:sldMk cId="6860444" sldId="278"/>
            <ac:spMk id="2" creationId="{00000000-0000-0000-0000-000000000000}"/>
          </ac:spMkLst>
        </pc:spChg>
        <pc:spChg chg="add del mod">
          <ac:chgData name="Brianne L. Schmidt" userId="6ce82025-52a7-4e4e-96ab-4a9388fe0e73" providerId="ADAL" clId="{DB20B82F-9BEB-44C9-9714-1B19317C2037}" dt="2024-03-04T16:22:40.770" v="2" actId="1957"/>
          <ac:spMkLst>
            <pc:docMk/>
            <pc:sldMk cId="6860444" sldId="278"/>
            <ac:spMk id="4" creationId="{2744EFC8-A8F3-678A-C34B-227BF0C869F7}"/>
          </ac:spMkLst>
        </pc:spChg>
        <pc:spChg chg="add mod ord">
          <ac:chgData name="Brianne L. Schmidt" userId="6ce82025-52a7-4e4e-96ab-4a9388fe0e73" providerId="ADAL" clId="{DB20B82F-9BEB-44C9-9714-1B19317C2037}" dt="2024-03-20T14:57:36.661" v="2555" actId="26606"/>
          <ac:spMkLst>
            <pc:docMk/>
            <pc:sldMk cId="6860444" sldId="278"/>
            <ac:spMk id="8" creationId="{50D3D9C7-67CB-0432-2F8F-BF72189819B6}"/>
          </ac:spMkLst>
        </pc:spChg>
        <pc:spChg chg="add del">
          <ac:chgData name="Brianne L. Schmidt" userId="6ce82025-52a7-4e4e-96ab-4a9388fe0e73" providerId="ADAL" clId="{DB20B82F-9BEB-44C9-9714-1B19317C2037}" dt="2024-03-20T14:52:50.694" v="2547" actId="26606"/>
          <ac:spMkLst>
            <pc:docMk/>
            <pc:sldMk cId="6860444" sldId="278"/>
            <ac:spMk id="17" creationId="{C393B4A7-6ABF-423D-A762-3CDB4897A833}"/>
          </ac:spMkLst>
        </pc:spChg>
        <pc:spChg chg="add del">
          <ac:chgData name="Brianne L. Schmidt" userId="6ce82025-52a7-4e4e-96ab-4a9388fe0e73" providerId="ADAL" clId="{DB20B82F-9BEB-44C9-9714-1B19317C2037}" dt="2024-03-20T14:52:50.694" v="2547" actId="26606"/>
          <ac:spMkLst>
            <pc:docMk/>
            <pc:sldMk cId="6860444" sldId="278"/>
            <ac:spMk id="23" creationId="{01AD250C-F2EA-449F-9B14-DF5BB674C500}"/>
          </ac:spMkLst>
        </pc:spChg>
        <pc:spChg chg="add del">
          <ac:chgData name="Brianne L. Schmidt" userId="6ce82025-52a7-4e4e-96ab-4a9388fe0e73" providerId="ADAL" clId="{DB20B82F-9BEB-44C9-9714-1B19317C2037}" dt="2024-03-20T14:57:36.661" v="2555" actId="26606"/>
          <ac:spMkLst>
            <pc:docMk/>
            <pc:sldMk cId="6860444" sldId="278"/>
            <ac:spMk id="27" creationId="{C393B4A7-6ABF-423D-A762-3CDB4897A833}"/>
          </ac:spMkLst>
        </pc:spChg>
        <pc:spChg chg="add del">
          <ac:chgData name="Brianne L. Schmidt" userId="6ce82025-52a7-4e4e-96ab-4a9388fe0e73" providerId="ADAL" clId="{DB20B82F-9BEB-44C9-9714-1B19317C2037}" dt="2024-03-20T14:57:36.661" v="2555" actId="26606"/>
          <ac:spMkLst>
            <pc:docMk/>
            <pc:sldMk cId="6860444" sldId="278"/>
            <ac:spMk id="30" creationId="{01AD250C-F2EA-449F-9B14-DF5BB674C500}"/>
          </ac:spMkLst>
        </pc:spChg>
        <pc:spChg chg="add">
          <ac:chgData name="Brianne L. Schmidt" userId="6ce82025-52a7-4e4e-96ab-4a9388fe0e73" providerId="ADAL" clId="{DB20B82F-9BEB-44C9-9714-1B19317C2037}" dt="2024-03-20T14:57:36.661" v="2555" actId="26606"/>
          <ac:spMkLst>
            <pc:docMk/>
            <pc:sldMk cId="6860444" sldId="278"/>
            <ac:spMk id="39" creationId="{4AC0CD9D-7610-4620-93B4-798CCD9AB581}"/>
          </ac:spMkLst>
        </pc:spChg>
        <pc:spChg chg="add">
          <ac:chgData name="Brianne L. Schmidt" userId="6ce82025-52a7-4e4e-96ab-4a9388fe0e73" providerId="ADAL" clId="{DB20B82F-9BEB-44C9-9714-1B19317C2037}" dt="2024-03-20T14:57:36.661" v="2555" actId="26606"/>
          <ac:spMkLst>
            <pc:docMk/>
            <pc:sldMk cId="6860444" sldId="278"/>
            <ac:spMk id="45" creationId="{DE4D62F9-188E-4530-84C2-24BDEE4BEB82}"/>
          </ac:spMkLst>
        </pc:spChg>
        <pc:graphicFrameChg chg="add del mod">
          <ac:chgData name="Brianne L. Schmidt" userId="6ce82025-52a7-4e4e-96ab-4a9388fe0e73" providerId="ADAL" clId="{DB20B82F-9BEB-44C9-9714-1B19317C2037}" dt="2024-03-20T14:11:33.996" v="2419" actId="21"/>
          <ac:graphicFrameMkLst>
            <pc:docMk/>
            <pc:sldMk cId="6860444" sldId="278"/>
            <ac:graphicFrameMk id="5" creationId="{F8EE3A34-FB8D-4451-AC2A-1F94805FB635}"/>
          </ac:graphicFrameMkLst>
        </pc:graphicFrameChg>
        <pc:graphicFrameChg chg="add mod ord">
          <ac:chgData name="Brianne L. Schmidt" userId="6ce82025-52a7-4e4e-96ab-4a9388fe0e73" providerId="ADAL" clId="{DB20B82F-9BEB-44C9-9714-1B19317C2037}" dt="2024-03-20T14:57:36.661" v="2555" actId="26606"/>
          <ac:graphicFrameMkLst>
            <pc:docMk/>
            <pc:sldMk cId="6860444" sldId="278"/>
            <ac:graphicFrameMk id="7" creationId="{202DC332-5DCE-B118-301E-9F46ADAB1822}"/>
          </ac:graphicFrameMkLst>
        </pc:graphicFrameChg>
        <pc:graphicFrameChg chg="del">
          <ac:chgData name="Brianne L. Schmidt" userId="6ce82025-52a7-4e4e-96ab-4a9388fe0e73" providerId="ADAL" clId="{DB20B82F-9BEB-44C9-9714-1B19317C2037}" dt="2024-03-04T16:22:27.083" v="0" actId="21"/>
          <ac:graphicFrameMkLst>
            <pc:docMk/>
            <pc:sldMk cId="6860444" sldId="278"/>
            <ac:graphicFrameMk id="9" creationId="{A62BDB04-B434-9629-79C0-A9C409BA0D82}"/>
          </ac:graphicFrameMkLst>
        </pc:graphicFrameChg>
        <pc:picChg chg="add del">
          <ac:chgData name="Brianne L. Schmidt" userId="6ce82025-52a7-4e4e-96ab-4a9388fe0e73" providerId="ADAL" clId="{DB20B82F-9BEB-44C9-9714-1B19317C2037}" dt="2024-03-20T14:52:50.694" v="2547" actId="26606"/>
          <ac:picMkLst>
            <pc:docMk/>
            <pc:sldMk cId="6860444" sldId="278"/>
            <ac:picMk id="13" creationId="{F1B8F9CB-890B-4CB8-B503-188A763E2FC1}"/>
          </ac:picMkLst>
        </pc:picChg>
        <pc:picChg chg="add del">
          <ac:chgData name="Brianne L. Schmidt" userId="6ce82025-52a7-4e4e-96ab-4a9388fe0e73" providerId="ADAL" clId="{DB20B82F-9BEB-44C9-9714-1B19317C2037}" dt="2024-03-20T14:52:50.694" v="2547" actId="26606"/>
          <ac:picMkLst>
            <pc:docMk/>
            <pc:sldMk cId="6860444" sldId="278"/>
            <ac:picMk id="15" creationId="{AA632AB4-3837-4FD0-8B62-0A18B573F46D}"/>
          </ac:picMkLst>
        </pc:picChg>
        <pc:picChg chg="add del">
          <ac:chgData name="Brianne L. Schmidt" userId="6ce82025-52a7-4e4e-96ab-4a9388fe0e73" providerId="ADAL" clId="{DB20B82F-9BEB-44C9-9714-1B19317C2037}" dt="2024-03-20T14:52:50.694" v="2547" actId="26606"/>
          <ac:picMkLst>
            <pc:docMk/>
            <pc:sldMk cId="6860444" sldId="278"/>
            <ac:picMk id="19" creationId="{9CD2319A-6FA9-4EFB-9EDF-7304467425E8}"/>
          </ac:picMkLst>
        </pc:picChg>
        <pc:picChg chg="add del">
          <ac:chgData name="Brianne L. Schmidt" userId="6ce82025-52a7-4e4e-96ab-4a9388fe0e73" providerId="ADAL" clId="{DB20B82F-9BEB-44C9-9714-1B19317C2037}" dt="2024-03-20T14:52:50.694" v="2547" actId="26606"/>
          <ac:picMkLst>
            <pc:docMk/>
            <pc:sldMk cId="6860444" sldId="278"/>
            <ac:picMk id="21" creationId="{D1692A93-3514-4486-8B67-CCA4E0259BCB}"/>
          </ac:picMkLst>
        </pc:picChg>
        <pc:picChg chg="add del">
          <ac:chgData name="Brianne L. Schmidt" userId="6ce82025-52a7-4e4e-96ab-4a9388fe0e73" providerId="ADAL" clId="{DB20B82F-9BEB-44C9-9714-1B19317C2037}" dt="2024-03-20T14:57:36.661" v="2555" actId="26606"/>
          <ac:picMkLst>
            <pc:docMk/>
            <pc:sldMk cId="6860444" sldId="278"/>
            <ac:picMk id="25" creationId="{F1B8F9CB-890B-4CB8-B503-188A763E2FC1}"/>
          </ac:picMkLst>
        </pc:picChg>
        <pc:picChg chg="add del">
          <ac:chgData name="Brianne L. Schmidt" userId="6ce82025-52a7-4e4e-96ab-4a9388fe0e73" providerId="ADAL" clId="{DB20B82F-9BEB-44C9-9714-1B19317C2037}" dt="2024-03-20T14:57:36.661" v="2555" actId="26606"/>
          <ac:picMkLst>
            <pc:docMk/>
            <pc:sldMk cId="6860444" sldId="278"/>
            <ac:picMk id="26" creationId="{AA632AB4-3837-4FD0-8B62-0A18B573F46D}"/>
          </ac:picMkLst>
        </pc:picChg>
        <pc:picChg chg="add del">
          <ac:chgData name="Brianne L. Schmidt" userId="6ce82025-52a7-4e4e-96ab-4a9388fe0e73" providerId="ADAL" clId="{DB20B82F-9BEB-44C9-9714-1B19317C2037}" dt="2024-03-20T14:57:36.661" v="2555" actId="26606"/>
          <ac:picMkLst>
            <pc:docMk/>
            <pc:sldMk cId="6860444" sldId="278"/>
            <ac:picMk id="28" creationId="{9CD2319A-6FA9-4EFB-9EDF-7304467425E8}"/>
          </ac:picMkLst>
        </pc:picChg>
        <pc:picChg chg="add del">
          <ac:chgData name="Brianne L. Schmidt" userId="6ce82025-52a7-4e4e-96ab-4a9388fe0e73" providerId="ADAL" clId="{DB20B82F-9BEB-44C9-9714-1B19317C2037}" dt="2024-03-20T14:57:36.661" v="2555" actId="26606"/>
          <ac:picMkLst>
            <pc:docMk/>
            <pc:sldMk cId="6860444" sldId="278"/>
            <ac:picMk id="29" creationId="{D1692A93-3514-4486-8B67-CCA4E0259BCB}"/>
          </ac:picMkLst>
        </pc:picChg>
        <pc:picChg chg="add">
          <ac:chgData name="Brianne L. Schmidt" userId="6ce82025-52a7-4e4e-96ab-4a9388fe0e73" providerId="ADAL" clId="{DB20B82F-9BEB-44C9-9714-1B19317C2037}" dt="2024-03-20T14:57:36.661" v="2555" actId="26606"/>
          <ac:picMkLst>
            <pc:docMk/>
            <pc:sldMk cId="6860444" sldId="278"/>
            <ac:picMk id="35" creationId="{41B68C77-138E-4BF7-A276-BD0C78A4219F}"/>
          </ac:picMkLst>
        </pc:picChg>
        <pc:picChg chg="add">
          <ac:chgData name="Brianne L. Schmidt" userId="6ce82025-52a7-4e4e-96ab-4a9388fe0e73" providerId="ADAL" clId="{DB20B82F-9BEB-44C9-9714-1B19317C2037}" dt="2024-03-20T14:57:36.661" v="2555" actId="26606"/>
          <ac:picMkLst>
            <pc:docMk/>
            <pc:sldMk cId="6860444" sldId="278"/>
            <ac:picMk id="37" creationId="{7C268552-D473-46ED-B1B8-422042C4DEF1}"/>
          </ac:picMkLst>
        </pc:picChg>
        <pc:picChg chg="add">
          <ac:chgData name="Brianne L. Schmidt" userId="6ce82025-52a7-4e4e-96ab-4a9388fe0e73" providerId="ADAL" clId="{DB20B82F-9BEB-44C9-9714-1B19317C2037}" dt="2024-03-20T14:57:36.661" v="2555" actId="26606"/>
          <ac:picMkLst>
            <pc:docMk/>
            <pc:sldMk cId="6860444" sldId="278"/>
            <ac:picMk id="41" creationId="{B9238B3E-24AA-439A-B527-6C5DF6D72145}"/>
          </ac:picMkLst>
        </pc:picChg>
        <pc:picChg chg="add">
          <ac:chgData name="Brianne L. Schmidt" userId="6ce82025-52a7-4e4e-96ab-4a9388fe0e73" providerId="ADAL" clId="{DB20B82F-9BEB-44C9-9714-1B19317C2037}" dt="2024-03-20T14:57:36.661" v="2555" actId="26606"/>
          <ac:picMkLst>
            <pc:docMk/>
            <pc:sldMk cId="6860444" sldId="278"/>
            <ac:picMk id="43" creationId="{69F01145-BEA3-4CBF-AA21-10077B948CA8}"/>
          </ac:picMkLst>
        </pc:picChg>
      </pc:sldChg>
      <pc:sldChg chg="del">
        <pc:chgData name="Brianne L. Schmidt" userId="6ce82025-52a7-4e4e-96ab-4a9388fe0e73" providerId="ADAL" clId="{DB20B82F-9BEB-44C9-9714-1B19317C2037}" dt="2024-03-04T16:38:04.026" v="41" actId="2696"/>
        <pc:sldMkLst>
          <pc:docMk/>
          <pc:sldMk cId="13403576" sldId="279"/>
        </pc:sldMkLst>
      </pc:sldChg>
      <pc:sldChg chg="addSp delSp modSp new mod setBg modClrScheme chgLayout">
        <pc:chgData name="Brianne L. Schmidt" userId="6ce82025-52a7-4e4e-96ab-4a9388fe0e73" providerId="ADAL" clId="{DB20B82F-9BEB-44C9-9714-1B19317C2037}" dt="2024-03-20T14:53:08.428" v="2549" actId="26606"/>
        <pc:sldMkLst>
          <pc:docMk/>
          <pc:sldMk cId="1441156536" sldId="279"/>
        </pc:sldMkLst>
        <pc:spChg chg="mod">
          <ac:chgData name="Brianne L. Schmidt" userId="6ce82025-52a7-4e4e-96ab-4a9388fe0e73" providerId="ADAL" clId="{DB20B82F-9BEB-44C9-9714-1B19317C2037}" dt="2024-03-20T14:53:08.428" v="2549" actId="26606"/>
          <ac:spMkLst>
            <pc:docMk/>
            <pc:sldMk cId="1441156536" sldId="279"/>
            <ac:spMk id="2" creationId="{3A8F501B-8045-0651-00C5-8F64A18FA277}"/>
          </ac:spMkLst>
        </pc:spChg>
        <pc:spChg chg="mod">
          <ac:chgData name="Brianne L. Schmidt" userId="6ce82025-52a7-4e4e-96ab-4a9388fe0e73" providerId="ADAL" clId="{DB20B82F-9BEB-44C9-9714-1B19317C2037}" dt="2024-03-20T14:53:08.428" v="2549" actId="26606"/>
          <ac:spMkLst>
            <pc:docMk/>
            <pc:sldMk cId="1441156536" sldId="279"/>
            <ac:spMk id="3" creationId="{9D429E00-A3FF-0B1F-82D6-B6A8E9DC4D25}"/>
          </ac:spMkLst>
        </pc:spChg>
        <pc:spChg chg="add">
          <ac:chgData name="Brianne L. Schmidt" userId="6ce82025-52a7-4e4e-96ab-4a9388fe0e73" providerId="ADAL" clId="{DB20B82F-9BEB-44C9-9714-1B19317C2037}" dt="2024-03-20T14:53:08.428" v="2549" actId="26606"/>
          <ac:spMkLst>
            <pc:docMk/>
            <pc:sldMk cId="1441156536" sldId="279"/>
            <ac:spMk id="15" creationId="{989BE678-777B-482A-A616-FEDC47B162E5}"/>
          </ac:spMkLst>
        </pc:spChg>
        <pc:spChg chg="add">
          <ac:chgData name="Brianne L. Schmidt" userId="6ce82025-52a7-4e4e-96ab-4a9388fe0e73" providerId="ADAL" clId="{DB20B82F-9BEB-44C9-9714-1B19317C2037}" dt="2024-03-20T14:53:08.428" v="2549" actId="26606"/>
          <ac:spMkLst>
            <pc:docMk/>
            <pc:sldMk cId="1441156536" sldId="279"/>
            <ac:spMk id="21" creationId="{D28BE0C3-2102-4820-B88B-A448B1840D14}"/>
          </ac:spMkLst>
        </pc:spChg>
        <pc:spChg chg="add">
          <ac:chgData name="Brianne L. Schmidt" userId="6ce82025-52a7-4e4e-96ab-4a9388fe0e73" providerId="ADAL" clId="{DB20B82F-9BEB-44C9-9714-1B19317C2037}" dt="2024-03-20T14:53:08.428" v="2549" actId="26606"/>
          <ac:spMkLst>
            <pc:docMk/>
            <pc:sldMk cId="1441156536" sldId="279"/>
            <ac:spMk id="23" creationId="{C8A3C342-1D03-412F-8DD3-BF519E8E0AE9}"/>
          </ac:spMkLst>
        </pc:spChg>
        <pc:spChg chg="add">
          <ac:chgData name="Brianne L. Schmidt" userId="6ce82025-52a7-4e4e-96ab-4a9388fe0e73" providerId="ADAL" clId="{DB20B82F-9BEB-44C9-9714-1B19317C2037}" dt="2024-03-20T14:53:08.428" v="2549" actId="26606"/>
          <ac:spMkLst>
            <pc:docMk/>
            <pc:sldMk cId="1441156536" sldId="279"/>
            <ac:spMk id="25" creationId="{81CC9B02-E087-4350-AEBD-2C3CF001AF01}"/>
          </ac:spMkLst>
        </pc:spChg>
        <pc:picChg chg="add del mod">
          <ac:chgData name="Brianne L. Schmidt" userId="6ce82025-52a7-4e4e-96ab-4a9388fe0e73" providerId="ADAL" clId="{DB20B82F-9BEB-44C9-9714-1B19317C2037}" dt="2024-03-05T15:54:47.830" v="1819" actId="21"/>
          <ac:picMkLst>
            <pc:docMk/>
            <pc:sldMk cId="1441156536" sldId="279"/>
            <ac:picMk id="5" creationId="{C527A5DD-D5C9-7C32-7201-3AD81D46D60D}"/>
          </ac:picMkLst>
        </pc:picChg>
        <pc:picChg chg="add mod">
          <ac:chgData name="Brianne L. Schmidt" userId="6ce82025-52a7-4e4e-96ab-4a9388fe0e73" providerId="ADAL" clId="{DB20B82F-9BEB-44C9-9714-1B19317C2037}" dt="2024-03-20T14:53:08.428" v="2549" actId="26606"/>
          <ac:picMkLst>
            <pc:docMk/>
            <pc:sldMk cId="1441156536" sldId="279"/>
            <ac:picMk id="6" creationId="{800B620A-0B7B-6011-185D-B47704DAA186}"/>
          </ac:picMkLst>
        </pc:picChg>
        <pc:picChg chg="add">
          <ac:chgData name="Brianne L. Schmidt" userId="6ce82025-52a7-4e4e-96ab-4a9388fe0e73" providerId="ADAL" clId="{DB20B82F-9BEB-44C9-9714-1B19317C2037}" dt="2024-03-20T14:53:08.428" v="2549" actId="26606"/>
          <ac:picMkLst>
            <pc:docMk/>
            <pc:sldMk cId="1441156536" sldId="279"/>
            <ac:picMk id="11" creationId="{DF19BAF3-7E20-4B9D-B544-BABAEEA1FA75}"/>
          </ac:picMkLst>
        </pc:picChg>
        <pc:picChg chg="add">
          <ac:chgData name="Brianne L. Schmidt" userId="6ce82025-52a7-4e4e-96ab-4a9388fe0e73" providerId="ADAL" clId="{DB20B82F-9BEB-44C9-9714-1B19317C2037}" dt="2024-03-20T14:53:08.428" v="2549" actId="26606"/>
          <ac:picMkLst>
            <pc:docMk/>
            <pc:sldMk cId="1441156536" sldId="279"/>
            <ac:picMk id="13" creationId="{950648F4-ABCD-4DF0-8641-76CFB2354721}"/>
          </ac:picMkLst>
        </pc:picChg>
        <pc:picChg chg="add">
          <ac:chgData name="Brianne L. Schmidt" userId="6ce82025-52a7-4e4e-96ab-4a9388fe0e73" providerId="ADAL" clId="{DB20B82F-9BEB-44C9-9714-1B19317C2037}" dt="2024-03-20T14:53:08.428" v="2549" actId="26606"/>
          <ac:picMkLst>
            <pc:docMk/>
            <pc:sldMk cId="1441156536" sldId="279"/>
            <ac:picMk id="17" creationId="{CF1EB4BD-9C7E-4AA3-9681-C7EB0DA6250B}"/>
          </ac:picMkLst>
        </pc:picChg>
        <pc:picChg chg="add">
          <ac:chgData name="Brianne L. Schmidt" userId="6ce82025-52a7-4e4e-96ab-4a9388fe0e73" providerId="ADAL" clId="{DB20B82F-9BEB-44C9-9714-1B19317C2037}" dt="2024-03-20T14:53:08.428" v="2549" actId="26606"/>
          <ac:picMkLst>
            <pc:docMk/>
            <pc:sldMk cId="1441156536" sldId="279"/>
            <ac:picMk id="19" creationId="{94AAE3AA-3759-4D28-B0EF-575F25A5146C}"/>
          </ac:picMkLst>
        </pc:picChg>
      </pc:sldChg>
      <pc:sldChg chg="addSp modSp new mod">
        <pc:chgData name="Brianne L. Schmidt" userId="6ce82025-52a7-4e4e-96ab-4a9388fe0e73" providerId="ADAL" clId="{DB20B82F-9BEB-44C9-9714-1B19317C2037}" dt="2024-03-20T14:51:49.286" v="2540"/>
        <pc:sldMkLst>
          <pc:docMk/>
          <pc:sldMk cId="205038722" sldId="280"/>
        </pc:sldMkLst>
        <pc:spChg chg="mod">
          <ac:chgData name="Brianne L. Schmidt" userId="6ce82025-52a7-4e4e-96ab-4a9388fe0e73" providerId="ADAL" clId="{DB20B82F-9BEB-44C9-9714-1B19317C2037}" dt="2024-03-20T14:51:49.286" v="2540"/>
          <ac:spMkLst>
            <pc:docMk/>
            <pc:sldMk cId="205038722" sldId="280"/>
            <ac:spMk id="2" creationId="{AD64B598-0EC4-BCC5-BCCF-F336CAE7B5AF}"/>
          </ac:spMkLst>
        </pc:spChg>
        <pc:spChg chg="mod">
          <ac:chgData name="Brianne L. Schmidt" userId="6ce82025-52a7-4e4e-96ab-4a9388fe0e73" providerId="ADAL" clId="{DB20B82F-9BEB-44C9-9714-1B19317C2037}" dt="2024-03-20T14:14:37.008" v="2524" actId="14100"/>
          <ac:spMkLst>
            <pc:docMk/>
            <pc:sldMk cId="205038722" sldId="280"/>
            <ac:spMk id="3" creationId="{7D7A8D87-B850-0497-FF76-0DDF56846CEC}"/>
          </ac:spMkLst>
        </pc:spChg>
        <pc:picChg chg="add mod">
          <ac:chgData name="Brianne L. Schmidt" userId="6ce82025-52a7-4e4e-96ab-4a9388fe0e73" providerId="ADAL" clId="{DB20B82F-9BEB-44C9-9714-1B19317C2037}" dt="2024-03-04T20:14:52.219" v="1780" actId="14100"/>
          <ac:picMkLst>
            <pc:docMk/>
            <pc:sldMk cId="205038722" sldId="280"/>
            <ac:picMk id="5" creationId="{E10E1D3F-F321-1FEA-3847-FA3E7D8DDC86}"/>
          </ac:picMkLst>
        </pc:picChg>
      </pc:sldChg>
      <pc:sldChg chg="del">
        <pc:chgData name="Brianne L. Schmidt" userId="6ce82025-52a7-4e4e-96ab-4a9388fe0e73" providerId="ADAL" clId="{DB20B82F-9BEB-44C9-9714-1B19317C2037}" dt="2024-03-04T16:38:15.351" v="43" actId="2696"/>
        <pc:sldMkLst>
          <pc:docMk/>
          <pc:sldMk cId="1750688946" sldId="280"/>
        </pc:sldMkLst>
      </pc:sldChg>
      <pc:sldChg chg="addSp modSp new mod setBg">
        <pc:chgData name="Brianne L. Schmidt" userId="6ce82025-52a7-4e4e-96ab-4a9388fe0e73" providerId="ADAL" clId="{DB20B82F-9BEB-44C9-9714-1B19317C2037}" dt="2024-03-20T14:53:56.887" v="2551" actId="26606"/>
        <pc:sldMkLst>
          <pc:docMk/>
          <pc:sldMk cId="2425876000" sldId="281"/>
        </pc:sldMkLst>
        <pc:spChg chg="mod">
          <ac:chgData name="Brianne L. Schmidt" userId="6ce82025-52a7-4e4e-96ab-4a9388fe0e73" providerId="ADAL" clId="{DB20B82F-9BEB-44C9-9714-1B19317C2037}" dt="2024-03-20T14:53:56.887" v="2551" actId="26606"/>
          <ac:spMkLst>
            <pc:docMk/>
            <pc:sldMk cId="2425876000" sldId="281"/>
            <ac:spMk id="2" creationId="{AEE415B9-D6CA-35D3-6193-A35AD64CEF59}"/>
          </ac:spMkLst>
        </pc:spChg>
        <pc:spChg chg="mod ord">
          <ac:chgData name="Brianne L. Schmidt" userId="6ce82025-52a7-4e4e-96ab-4a9388fe0e73" providerId="ADAL" clId="{DB20B82F-9BEB-44C9-9714-1B19317C2037}" dt="2024-03-20T14:53:56.887" v="2551" actId="26606"/>
          <ac:spMkLst>
            <pc:docMk/>
            <pc:sldMk cId="2425876000" sldId="281"/>
            <ac:spMk id="3" creationId="{BDF3EAEC-F13B-1E13-E63C-BA050EB751CD}"/>
          </ac:spMkLst>
        </pc:spChg>
        <pc:spChg chg="add">
          <ac:chgData name="Brianne L. Schmidt" userId="6ce82025-52a7-4e4e-96ab-4a9388fe0e73" providerId="ADAL" clId="{DB20B82F-9BEB-44C9-9714-1B19317C2037}" dt="2024-03-20T14:53:56.887" v="2551" actId="26606"/>
          <ac:spMkLst>
            <pc:docMk/>
            <pc:sldMk cId="2425876000" sldId="281"/>
            <ac:spMk id="10" creationId="{A26E2FAE-FA60-497B-B2CB-7702C6FF3A3F}"/>
          </ac:spMkLst>
        </pc:spChg>
        <pc:picChg chg="add mod">
          <ac:chgData name="Brianne L. Schmidt" userId="6ce82025-52a7-4e4e-96ab-4a9388fe0e73" providerId="ADAL" clId="{DB20B82F-9BEB-44C9-9714-1B19317C2037}" dt="2024-03-20T14:53:56.887" v="2551" actId="26606"/>
          <ac:picMkLst>
            <pc:docMk/>
            <pc:sldMk cId="2425876000" sldId="281"/>
            <ac:picMk id="5" creationId="{37E5B17A-7918-C9CC-E1A5-33460AB8473E}"/>
          </ac:picMkLst>
        </pc:picChg>
      </pc:sldChg>
      <pc:sldChg chg="addSp modSp new mod setBg">
        <pc:chgData name="Brianne L. Schmidt" userId="6ce82025-52a7-4e4e-96ab-4a9388fe0e73" providerId="ADAL" clId="{DB20B82F-9BEB-44C9-9714-1B19317C2037}" dt="2024-03-20T14:54:21.400" v="2552" actId="26606"/>
        <pc:sldMkLst>
          <pc:docMk/>
          <pc:sldMk cId="1775603725" sldId="282"/>
        </pc:sldMkLst>
        <pc:spChg chg="mod">
          <ac:chgData name="Brianne L. Schmidt" userId="6ce82025-52a7-4e4e-96ab-4a9388fe0e73" providerId="ADAL" clId="{DB20B82F-9BEB-44C9-9714-1B19317C2037}" dt="2024-03-20T14:54:21.400" v="2552" actId="26606"/>
          <ac:spMkLst>
            <pc:docMk/>
            <pc:sldMk cId="1775603725" sldId="282"/>
            <ac:spMk id="2" creationId="{8DC58C0B-7664-DEDA-C1C9-F01AE91EE19F}"/>
          </ac:spMkLst>
        </pc:spChg>
        <pc:spChg chg="mod">
          <ac:chgData name="Brianne L. Schmidt" userId="6ce82025-52a7-4e4e-96ab-4a9388fe0e73" providerId="ADAL" clId="{DB20B82F-9BEB-44C9-9714-1B19317C2037}" dt="2024-03-20T14:54:21.400" v="2552" actId="26606"/>
          <ac:spMkLst>
            <pc:docMk/>
            <pc:sldMk cId="1775603725" sldId="282"/>
            <ac:spMk id="3" creationId="{3A6105D9-01D1-8473-52DC-003F1F42C33C}"/>
          </ac:spMkLst>
        </pc:spChg>
        <pc:spChg chg="add">
          <ac:chgData name="Brianne L. Schmidt" userId="6ce82025-52a7-4e4e-96ab-4a9388fe0e73" providerId="ADAL" clId="{DB20B82F-9BEB-44C9-9714-1B19317C2037}" dt="2024-03-20T14:54:21.400" v="2552" actId="26606"/>
          <ac:spMkLst>
            <pc:docMk/>
            <pc:sldMk cId="1775603725" sldId="282"/>
            <ac:spMk id="9" creationId="{C8A3C342-1D03-412F-8DD3-BF519E8E0AE9}"/>
          </ac:spMkLst>
        </pc:spChg>
        <pc:spChg chg="add">
          <ac:chgData name="Brianne L. Schmidt" userId="6ce82025-52a7-4e4e-96ab-4a9388fe0e73" providerId="ADAL" clId="{DB20B82F-9BEB-44C9-9714-1B19317C2037}" dt="2024-03-20T14:54:21.400" v="2552" actId="26606"/>
          <ac:spMkLst>
            <pc:docMk/>
            <pc:sldMk cId="1775603725" sldId="282"/>
            <ac:spMk id="11" creationId="{81CC9B02-E087-4350-AEBD-2C3CF001AF01}"/>
          </ac:spMkLst>
        </pc:spChg>
        <pc:picChg chg="add">
          <ac:chgData name="Brianne L. Schmidt" userId="6ce82025-52a7-4e4e-96ab-4a9388fe0e73" providerId="ADAL" clId="{DB20B82F-9BEB-44C9-9714-1B19317C2037}" dt="2024-03-20T14:54:21.400" v="2552" actId="26606"/>
          <ac:picMkLst>
            <pc:docMk/>
            <pc:sldMk cId="1775603725" sldId="282"/>
            <ac:picMk id="5" creationId="{C4D38D88-462A-1A5C-6CCD-0E64569A4C6B}"/>
          </ac:picMkLst>
        </pc:picChg>
      </pc:sldChg>
      <pc:sldChg chg="new del">
        <pc:chgData name="Brianne L. Schmidt" userId="6ce82025-52a7-4e4e-96ab-4a9388fe0e73" providerId="ADAL" clId="{DB20B82F-9BEB-44C9-9714-1B19317C2037}" dt="2024-03-04T18:03:55.839" v="945" actId="2696"/>
        <pc:sldMkLst>
          <pc:docMk/>
          <pc:sldMk cId="961109213" sldId="283"/>
        </pc:sldMkLst>
      </pc:sldChg>
      <pc:sldChg chg="addSp modSp new mod setBg modClrScheme chgLayout">
        <pc:chgData name="Brianne L. Schmidt" userId="6ce82025-52a7-4e4e-96ab-4a9388fe0e73" providerId="ADAL" clId="{DB20B82F-9BEB-44C9-9714-1B19317C2037}" dt="2024-03-20T14:54:41.743" v="2553" actId="26606"/>
        <pc:sldMkLst>
          <pc:docMk/>
          <pc:sldMk cId="3997707326" sldId="283"/>
        </pc:sldMkLst>
        <pc:spChg chg="mod ord">
          <ac:chgData name="Brianne L. Schmidt" userId="6ce82025-52a7-4e4e-96ab-4a9388fe0e73" providerId="ADAL" clId="{DB20B82F-9BEB-44C9-9714-1B19317C2037}" dt="2024-03-20T14:54:41.743" v="2553" actId="26606"/>
          <ac:spMkLst>
            <pc:docMk/>
            <pc:sldMk cId="3997707326" sldId="283"/>
            <ac:spMk id="2" creationId="{0AE63604-2DCE-7E3D-3822-4883D3666D34}"/>
          </ac:spMkLst>
        </pc:spChg>
        <pc:spChg chg="add mod ord">
          <ac:chgData name="Brianne L. Schmidt" userId="6ce82025-52a7-4e4e-96ab-4a9388fe0e73" providerId="ADAL" clId="{DB20B82F-9BEB-44C9-9714-1B19317C2037}" dt="2024-03-20T14:54:41.743" v="2553" actId="26606"/>
          <ac:spMkLst>
            <pc:docMk/>
            <pc:sldMk cId="3997707326" sldId="283"/>
            <ac:spMk id="3" creationId="{076DAE80-4D8E-2424-0F98-213BD1AB9501}"/>
          </ac:spMkLst>
        </pc:spChg>
        <pc:spChg chg="add">
          <ac:chgData name="Brianne L. Schmidt" userId="6ce82025-52a7-4e4e-96ab-4a9388fe0e73" providerId="ADAL" clId="{DB20B82F-9BEB-44C9-9714-1B19317C2037}" dt="2024-03-20T14:54:41.743" v="2553" actId="26606"/>
          <ac:spMkLst>
            <pc:docMk/>
            <pc:sldMk cId="3997707326" sldId="283"/>
            <ac:spMk id="10" creationId="{A26E2FAE-FA60-497B-B2CB-7702C6FF3A3F}"/>
          </ac:spMkLst>
        </pc:spChg>
        <pc:picChg chg="add mod">
          <ac:chgData name="Brianne L. Schmidt" userId="6ce82025-52a7-4e4e-96ab-4a9388fe0e73" providerId="ADAL" clId="{DB20B82F-9BEB-44C9-9714-1B19317C2037}" dt="2024-03-20T14:54:41.743" v="2553" actId="26606"/>
          <ac:picMkLst>
            <pc:docMk/>
            <pc:sldMk cId="3997707326" sldId="283"/>
            <ac:picMk id="5" creationId="{9DA06008-8025-FBB1-FCD7-A71EAC4C6F95}"/>
          </ac:picMkLst>
        </pc:picChg>
      </pc:sldChg>
      <pc:sldChg chg="addSp delSp modSp new mod">
        <pc:chgData name="Brianne L. Schmidt" userId="6ce82025-52a7-4e4e-96ab-4a9388fe0e73" providerId="ADAL" clId="{DB20B82F-9BEB-44C9-9714-1B19317C2037}" dt="2024-03-20T14:51:49.286" v="2540"/>
        <pc:sldMkLst>
          <pc:docMk/>
          <pc:sldMk cId="3444760503" sldId="284"/>
        </pc:sldMkLst>
        <pc:spChg chg="mod">
          <ac:chgData name="Brianne L. Schmidt" userId="6ce82025-52a7-4e4e-96ab-4a9388fe0e73" providerId="ADAL" clId="{DB20B82F-9BEB-44C9-9714-1B19317C2037}" dt="2024-03-20T14:51:49.286" v="2540"/>
          <ac:spMkLst>
            <pc:docMk/>
            <pc:sldMk cId="3444760503" sldId="284"/>
            <ac:spMk id="2" creationId="{106234DE-F025-2978-DB67-0F310D289724}"/>
          </ac:spMkLst>
        </pc:spChg>
        <pc:spChg chg="del">
          <ac:chgData name="Brianne L. Schmidt" userId="6ce82025-52a7-4e4e-96ab-4a9388fe0e73" providerId="ADAL" clId="{DB20B82F-9BEB-44C9-9714-1B19317C2037}" dt="2024-03-04T20:16:17.854" v="1799" actId="931"/>
          <ac:spMkLst>
            <pc:docMk/>
            <pc:sldMk cId="3444760503" sldId="284"/>
            <ac:spMk id="3" creationId="{94623E25-87C4-AD33-6D75-B0A5CDB556BA}"/>
          </ac:spMkLst>
        </pc:spChg>
        <pc:spChg chg="add mod">
          <ac:chgData name="Brianne L. Schmidt" userId="6ce82025-52a7-4e4e-96ab-4a9388fe0e73" providerId="ADAL" clId="{DB20B82F-9BEB-44C9-9714-1B19317C2037}" dt="2024-03-14T19:15:54.592" v="2090" actId="20577"/>
          <ac:spMkLst>
            <pc:docMk/>
            <pc:sldMk cId="3444760503" sldId="284"/>
            <ac:spMk id="4" creationId="{937E9904-9A71-D39F-6F51-EF47B88B00D8}"/>
          </ac:spMkLst>
        </pc:spChg>
        <pc:spChg chg="del">
          <ac:chgData name="Brianne L. Schmidt" userId="6ce82025-52a7-4e4e-96ab-4a9388fe0e73" providerId="ADAL" clId="{DB20B82F-9BEB-44C9-9714-1B19317C2037}" dt="2024-03-04T20:16:32.117" v="1803" actId="931"/>
          <ac:spMkLst>
            <pc:docMk/>
            <pc:sldMk cId="3444760503" sldId="284"/>
            <ac:spMk id="4" creationId="{A94B53AE-F90F-6F8A-3B7D-F67159DCFFB2}"/>
          </ac:spMkLst>
        </pc:spChg>
        <pc:picChg chg="add mod">
          <ac:chgData name="Brianne L. Schmidt" userId="6ce82025-52a7-4e4e-96ab-4a9388fe0e73" providerId="ADAL" clId="{DB20B82F-9BEB-44C9-9714-1B19317C2037}" dt="2024-03-20T14:35:41.910" v="2535" actId="14100"/>
          <ac:picMkLst>
            <pc:docMk/>
            <pc:sldMk cId="3444760503" sldId="284"/>
            <ac:picMk id="3" creationId="{87E3F96A-7FFF-B9E1-3679-9FBC00721C4C}"/>
          </ac:picMkLst>
        </pc:picChg>
        <pc:picChg chg="add mod">
          <ac:chgData name="Brianne L. Schmidt" userId="6ce82025-52a7-4e4e-96ab-4a9388fe0e73" providerId="ADAL" clId="{DB20B82F-9BEB-44C9-9714-1B19317C2037}" dt="2024-03-20T14:35:36.973" v="2533" actId="14100"/>
          <ac:picMkLst>
            <pc:docMk/>
            <pc:sldMk cId="3444760503" sldId="284"/>
            <ac:picMk id="5" creationId="{35AB9717-DE13-22EE-39D0-B523C0EFD8FC}"/>
          </ac:picMkLst>
        </pc:picChg>
        <pc:picChg chg="add del mod">
          <ac:chgData name="Brianne L. Schmidt" userId="6ce82025-52a7-4e4e-96ab-4a9388fe0e73" providerId="ADAL" clId="{DB20B82F-9BEB-44C9-9714-1B19317C2037}" dt="2024-03-14T19:14:56.509" v="1962" actId="21"/>
          <ac:picMkLst>
            <pc:docMk/>
            <pc:sldMk cId="3444760503" sldId="284"/>
            <ac:picMk id="6" creationId="{42490651-E301-F88A-144E-4E3D62BA1EE1}"/>
          </ac:picMkLst>
        </pc:picChg>
        <pc:picChg chg="add mod">
          <ac:chgData name="Brianne L. Schmidt" userId="6ce82025-52a7-4e4e-96ab-4a9388fe0e73" providerId="ADAL" clId="{DB20B82F-9BEB-44C9-9714-1B19317C2037}" dt="2024-03-20T14:35:29.349" v="2531" actId="14100"/>
          <ac:picMkLst>
            <pc:docMk/>
            <pc:sldMk cId="3444760503" sldId="284"/>
            <ac:picMk id="6" creationId="{47585408-034D-A961-B018-1CA595BFFEAD}"/>
          </ac:picMkLst>
        </pc:picChg>
        <pc:picChg chg="add mod">
          <ac:chgData name="Brianne L. Schmidt" userId="6ce82025-52a7-4e4e-96ab-4a9388fe0e73" providerId="ADAL" clId="{DB20B82F-9BEB-44C9-9714-1B19317C2037}" dt="2024-03-14T19:14:59.228" v="1963" actId="1076"/>
          <ac:picMkLst>
            <pc:docMk/>
            <pc:sldMk cId="3444760503" sldId="284"/>
            <ac:picMk id="8" creationId="{D9A1E885-534C-7C7A-0E07-32E639DCE764}"/>
          </ac:picMkLst>
        </pc:picChg>
      </pc:sldChg>
      <pc:sldChg chg="addSp delSp modSp new mod setBg">
        <pc:chgData name="Brianne L. Schmidt" userId="6ce82025-52a7-4e4e-96ab-4a9388fe0e73" providerId="ADAL" clId="{DB20B82F-9BEB-44C9-9714-1B19317C2037}" dt="2024-03-20T14:53:34.058" v="2550" actId="26606"/>
        <pc:sldMkLst>
          <pc:docMk/>
          <pc:sldMk cId="2405778119" sldId="285"/>
        </pc:sldMkLst>
        <pc:spChg chg="mod">
          <ac:chgData name="Brianne L. Schmidt" userId="6ce82025-52a7-4e4e-96ab-4a9388fe0e73" providerId="ADAL" clId="{DB20B82F-9BEB-44C9-9714-1B19317C2037}" dt="2024-03-20T14:53:34.058" v="2550" actId="26606"/>
          <ac:spMkLst>
            <pc:docMk/>
            <pc:sldMk cId="2405778119" sldId="285"/>
            <ac:spMk id="2" creationId="{C6DA6FDF-90D0-C7D0-9741-0B5A0F66E3C6}"/>
          </ac:spMkLst>
        </pc:spChg>
        <pc:spChg chg="del">
          <ac:chgData name="Brianne L. Schmidt" userId="6ce82025-52a7-4e4e-96ab-4a9388fe0e73" providerId="ADAL" clId="{DB20B82F-9BEB-44C9-9714-1B19317C2037}" dt="2024-03-14T19:10:04.203" v="1916" actId="931"/>
          <ac:spMkLst>
            <pc:docMk/>
            <pc:sldMk cId="2405778119" sldId="285"/>
            <ac:spMk id="3" creationId="{8EA181FF-5EFE-FEB5-961B-D9CCF949ECF0}"/>
          </ac:spMkLst>
        </pc:spChg>
        <pc:spChg chg="mod">
          <ac:chgData name="Brianne L. Schmidt" userId="6ce82025-52a7-4e4e-96ab-4a9388fe0e73" providerId="ADAL" clId="{DB20B82F-9BEB-44C9-9714-1B19317C2037}" dt="2024-03-20T14:53:34.058" v="2550" actId="26606"/>
          <ac:spMkLst>
            <pc:docMk/>
            <pc:sldMk cId="2405778119" sldId="285"/>
            <ac:spMk id="4" creationId="{442FC39A-6633-B865-0806-447AA68EC458}"/>
          </ac:spMkLst>
        </pc:spChg>
        <pc:spChg chg="add del mod">
          <ac:chgData name="Brianne L. Schmidt" userId="6ce82025-52a7-4e4e-96ab-4a9388fe0e73" providerId="ADAL" clId="{DB20B82F-9BEB-44C9-9714-1B19317C2037}" dt="2024-03-14T19:14:03.072" v="1920" actId="931"/>
          <ac:spMkLst>
            <pc:docMk/>
            <pc:sldMk cId="2405778119" sldId="285"/>
            <ac:spMk id="8" creationId="{2EB44050-8990-5A9E-89B1-C248A41042C8}"/>
          </ac:spMkLst>
        </pc:spChg>
        <pc:spChg chg="add">
          <ac:chgData name="Brianne L. Schmidt" userId="6ce82025-52a7-4e4e-96ab-4a9388fe0e73" providerId="ADAL" clId="{DB20B82F-9BEB-44C9-9714-1B19317C2037}" dt="2024-03-20T14:53:34.058" v="2550" actId="26606"/>
          <ac:spMkLst>
            <pc:docMk/>
            <pc:sldMk cId="2405778119" sldId="285"/>
            <ac:spMk id="19" creationId="{989BE678-777B-482A-A616-FEDC47B162E5}"/>
          </ac:spMkLst>
        </pc:spChg>
        <pc:spChg chg="add">
          <ac:chgData name="Brianne L. Schmidt" userId="6ce82025-52a7-4e4e-96ab-4a9388fe0e73" providerId="ADAL" clId="{DB20B82F-9BEB-44C9-9714-1B19317C2037}" dt="2024-03-20T14:53:34.058" v="2550" actId="26606"/>
          <ac:spMkLst>
            <pc:docMk/>
            <pc:sldMk cId="2405778119" sldId="285"/>
            <ac:spMk id="25" creationId="{D28BE0C3-2102-4820-B88B-A448B1840D14}"/>
          </ac:spMkLst>
        </pc:spChg>
        <pc:spChg chg="add">
          <ac:chgData name="Brianne L. Schmidt" userId="6ce82025-52a7-4e4e-96ab-4a9388fe0e73" providerId="ADAL" clId="{DB20B82F-9BEB-44C9-9714-1B19317C2037}" dt="2024-03-20T14:53:34.058" v="2550" actId="26606"/>
          <ac:spMkLst>
            <pc:docMk/>
            <pc:sldMk cId="2405778119" sldId="285"/>
            <ac:spMk id="27" creationId="{C8A3C342-1D03-412F-8DD3-BF519E8E0AE9}"/>
          </ac:spMkLst>
        </pc:spChg>
        <pc:spChg chg="add">
          <ac:chgData name="Brianne L. Schmidt" userId="6ce82025-52a7-4e4e-96ab-4a9388fe0e73" providerId="ADAL" clId="{DB20B82F-9BEB-44C9-9714-1B19317C2037}" dt="2024-03-20T14:53:34.058" v="2550" actId="26606"/>
          <ac:spMkLst>
            <pc:docMk/>
            <pc:sldMk cId="2405778119" sldId="285"/>
            <ac:spMk id="29" creationId="{81CC9B02-E087-4350-AEBD-2C3CF001AF01}"/>
          </ac:spMkLst>
        </pc:spChg>
        <pc:picChg chg="add del mod">
          <ac:chgData name="Brianne L. Schmidt" userId="6ce82025-52a7-4e4e-96ab-4a9388fe0e73" providerId="ADAL" clId="{DB20B82F-9BEB-44C9-9714-1B19317C2037}" dt="2024-03-14T19:13:53.425" v="1919" actId="21"/>
          <ac:picMkLst>
            <pc:docMk/>
            <pc:sldMk cId="2405778119" sldId="285"/>
            <ac:picMk id="6" creationId="{7252A67A-5290-D53A-FE98-042C955BE644}"/>
          </ac:picMkLst>
        </pc:picChg>
        <pc:picChg chg="add mod ord">
          <ac:chgData name="Brianne L. Schmidt" userId="6ce82025-52a7-4e4e-96ab-4a9388fe0e73" providerId="ADAL" clId="{DB20B82F-9BEB-44C9-9714-1B19317C2037}" dt="2024-03-20T14:53:34.058" v="2550" actId="26606"/>
          <ac:picMkLst>
            <pc:docMk/>
            <pc:sldMk cId="2405778119" sldId="285"/>
            <ac:picMk id="10" creationId="{037FB5B9-5964-0AE9-D4E2-0DFAF9C42ECA}"/>
          </ac:picMkLst>
        </pc:picChg>
        <pc:picChg chg="add">
          <ac:chgData name="Brianne L. Schmidt" userId="6ce82025-52a7-4e4e-96ab-4a9388fe0e73" providerId="ADAL" clId="{DB20B82F-9BEB-44C9-9714-1B19317C2037}" dt="2024-03-20T14:53:34.058" v="2550" actId="26606"/>
          <ac:picMkLst>
            <pc:docMk/>
            <pc:sldMk cId="2405778119" sldId="285"/>
            <ac:picMk id="15" creationId="{DF19BAF3-7E20-4B9D-B544-BABAEEA1FA75}"/>
          </ac:picMkLst>
        </pc:picChg>
        <pc:picChg chg="add">
          <ac:chgData name="Brianne L. Schmidt" userId="6ce82025-52a7-4e4e-96ab-4a9388fe0e73" providerId="ADAL" clId="{DB20B82F-9BEB-44C9-9714-1B19317C2037}" dt="2024-03-20T14:53:34.058" v="2550" actId="26606"/>
          <ac:picMkLst>
            <pc:docMk/>
            <pc:sldMk cId="2405778119" sldId="285"/>
            <ac:picMk id="17" creationId="{950648F4-ABCD-4DF0-8641-76CFB2354721}"/>
          </ac:picMkLst>
        </pc:picChg>
        <pc:picChg chg="add">
          <ac:chgData name="Brianne L. Schmidt" userId="6ce82025-52a7-4e4e-96ab-4a9388fe0e73" providerId="ADAL" clId="{DB20B82F-9BEB-44C9-9714-1B19317C2037}" dt="2024-03-20T14:53:34.058" v="2550" actId="26606"/>
          <ac:picMkLst>
            <pc:docMk/>
            <pc:sldMk cId="2405778119" sldId="285"/>
            <ac:picMk id="21" creationId="{CF1EB4BD-9C7E-4AA3-9681-C7EB0DA6250B}"/>
          </ac:picMkLst>
        </pc:picChg>
        <pc:picChg chg="add">
          <ac:chgData name="Brianne L. Schmidt" userId="6ce82025-52a7-4e4e-96ab-4a9388fe0e73" providerId="ADAL" clId="{DB20B82F-9BEB-44C9-9714-1B19317C2037}" dt="2024-03-20T14:53:34.058" v="2550" actId="26606"/>
          <ac:picMkLst>
            <pc:docMk/>
            <pc:sldMk cId="2405778119" sldId="285"/>
            <ac:picMk id="23" creationId="{94AAE3AA-3759-4D28-B0EF-575F25A5146C}"/>
          </ac:picMkLst>
        </pc:picChg>
      </pc:sldChg>
      <pc:sldMasterChg chg="modTransition modSldLayout">
        <pc:chgData name="Brianne L. Schmidt" userId="6ce82025-52a7-4e4e-96ab-4a9388fe0e73" providerId="ADAL" clId="{DB20B82F-9BEB-44C9-9714-1B19317C2037}" dt="2024-03-20T14:51:42.620" v="2536"/>
        <pc:sldMasterMkLst>
          <pc:docMk/>
          <pc:sldMasterMk cId="3144632827" sldId="2147483680"/>
        </pc:sldMasterMkLst>
        <pc:sldLayoutChg chg="modTransition">
          <pc:chgData name="Brianne L. Schmidt" userId="6ce82025-52a7-4e4e-96ab-4a9388fe0e73" providerId="ADAL" clId="{DB20B82F-9BEB-44C9-9714-1B19317C2037}" dt="2024-03-20T14:51:42.620" v="2536"/>
          <pc:sldLayoutMkLst>
            <pc:docMk/>
            <pc:sldMasterMk cId="3144632827" sldId="2147483680"/>
            <pc:sldLayoutMk cId="118354145" sldId="2147483681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2.620" v="2536"/>
          <pc:sldLayoutMkLst>
            <pc:docMk/>
            <pc:sldMasterMk cId="3144632827" sldId="2147483680"/>
            <pc:sldLayoutMk cId="3947640592" sldId="2147483682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2.620" v="2536"/>
          <pc:sldLayoutMkLst>
            <pc:docMk/>
            <pc:sldMasterMk cId="3144632827" sldId="2147483680"/>
            <pc:sldLayoutMk cId="1626759269" sldId="2147483683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2.620" v="2536"/>
          <pc:sldLayoutMkLst>
            <pc:docMk/>
            <pc:sldMasterMk cId="3144632827" sldId="2147483680"/>
            <pc:sldLayoutMk cId="4214807180" sldId="2147483684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2.620" v="2536"/>
          <pc:sldLayoutMkLst>
            <pc:docMk/>
            <pc:sldMasterMk cId="3144632827" sldId="2147483680"/>
            <pc:sldLayoutMk cId="4010973519" sldId="2147483685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2.620" v="2536"/>
          <pc:sldLayoutMkLst>
            <pc:docMk/>
            <pc:sldMasterMk cId="3144632827" sldId="2147483680"/>
            <pc:sldLayoutMk cId="2137532104" sldId="2147483686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2.620" v="2536"/>
          <pc:sldLayoutMkLst>
            <pc:docMk/>
            <pc:sldMasterMk cId="3144632827" sldId="2147483680"/>
            <pc:sldLayoutMk cId="3682253843" sldId="2147483687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2.620" v="2536"/>
          <pc:sldLayoutMkLst>
            <pc:docMk/>
            <pc:sldMasterMk cId="3144632827" sldId="2147483680"/>
            <pc:sldLayoutMk cId="2244462632" sldId="2147483688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2.620" v="2536"/>
          <pc:sldLayoutMkLst>
            <pc:docMk/>
            <pc:sldMasterMk cId="3144632827" sldId="2147483680"/>
            <pc:sldLayoutMk cId="898718397" sldId="2147483689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2.620" v="2536"/>
          <pc:sldLayoutMkLst>
            <pc:docMk/>
            <pc:sldMasterMk cId="3144632827" sldId="2147483680"/>
            <pc:sldLayoutMk cId="1925274636" sldId="2147483696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2.620" v="2536"/>
          <pc:sldLayoutMkLst>
            <pc:docMk/>
            <pc:sldMasterMk cId="3144632827" sldId="2147483680"/>
            <pc:sldLayoutMk cId="2156759686" sldId="2147483697"/>
          </pc:sldLayoutMkLst>
        </pc:sldLayoutChg>
      </pc:sldMasterChg>
      <pc:sldMasterChg chg="modTransition modSldLayout">
        <pc:chgData name="Brianne L. Schmidt" userId="6ce82025-52a7-4e4e-96ab-4a9388fe0e73" providerId="ADAL" clId="{DB20B82F-9BEB-44C9-9714-1B19317C2037}" dt="2024-03-20T14:51:46.646" v="2538"/>
        <pc:sldMasterMkLst>
          <pc:docMk/>
          <pc:sldMasterMk cId="1746247804" sldId="2147483698"/>
        </pc:sldMasterMkLst>
        <pc:sldLayoutChg chg="modTransition">
          <pc:chgData name="Brianne L. Schmidt" userId="6ce82025-52a7-4e4e-96ab-4a9388fe0e73" providerId="ADAL" clId="{DB20B82F-9BEB-44C9-9714-1B19317C2037}" dt="2024-03-20T14:51:46.646" v="2538"/>
          <pc:sldLayoutMkLst>
            <pc:docMk/>
            <pc:sldMasterMk cId="1746247804" sldId="2147483698"/>
            <pc:sldLayoutMk cId="757550523" sldId="2147483699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6.646" v="2538"/>
          <pc:sldLayoutMkLst>
            <pc:docMk/>
            <pc:sldMasterMk cId="1746247804" sldId="2147483698"/>
            <pc:sldLayoutMk cId="3320031980" sldId="2147483700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6.646" v="2538"/>
          <pc:sldLayoutMkLst>
            <pc:docMk/>
            <pc:sldMasterMk cId="1746247804" sldId="2147483698"/>
            <pc:sldLayoutMk cId="3070122214" sldId="2147483701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6.646" v="2538"/>
          <pc:sldLayoutMkLst>
            <pc:docMk/>
            <pc:sldMasterMk cId="1746247804" sldId="2147483698"/>
            <pc:sldLayoutMk cId="2987294539" sldId="2147483702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6.646" v="2538"/>
          <pc:sldLayoutMkLst>
            <pc:docMk/>
            <pc:sldMasterMk cId="1746247804" sldId="2147483698"/>
            <pc:sldLayoutMk cId="3143200866" sldId="2147483703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6.646" v="2538"/>
          <pc:sldLayoutMkLst>
            <pc:docMk/>
            <pc:sldMasterMk cId="1746247804" sldId="2147483698"/>
            <pc:sldLayoutMk cId="1301061348" sldId="2147483704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6.646" v="2538"/>
          <pc:sldLayoutMkLst>
            <pc:docMk/>
            <pc:sldMasterMk cId="1746247804" sldId="2147483698"/>
            <pc:sldLayoutMk cId="3414939789" sldId="2147483705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6.646" v="2538"/>
          <pc:sldLayoutMkLst>
            <pc:docMk/>
            <pc:sldMasterMk cId="1746247804" sldId="2147483698"/>
            <pc:sldLayoutMk cId="1966854584" sldId="2147483706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6.646" v="2538"/>
          <pc:sldLayoutMkLst>
            <pc:docMk/>
            <pc:sldMasterMk cId="1746247804" sldId="2147483698"/>
            <pc:sldLayoutMk cId="3467841935" sldId="2147483707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6.646" v="2538"/>
          <pc:sldLayoutMkLst>
            <pc:docMk/>
            <pc:sldMasterMk cId="1746247804" sldId="2147483698"/>
            <pc:sldLayoutMk cId="612283070" sldId="2147483714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6.646" v="2538"/>
          <pc:sldLayoutMkLst>
            <pc:docMk/>
            <pc:sldMasterMk cId="1746247804" sldId="2147483698"/>
            <pc:sldLayoutMk cId="2773888038" sldId="2147483715"/>
          </pc:sldLayoutMkLst>
        </pc:sldLayoutChg>
      </pc:sldMasterChg>
      <pc:sldMasterChg chg="modTransition modSldLayout">
        <pc:chgData name="Brianne L. Schmidt" userId="6ce82025-52a7-4e4e-96ab-4a9388fe0e73" providerId="ADAL" clId="{DB20B82F-9BEB-44C9-9714-1B19317C2037}" dt="2024-03-20T14:51:49.286" v="2540"/>
        <pc:sldMasterMkLst>
          <pc:docMk/>
          <pc:sldMasterMk cId="960740507" sldId="2147483716"/>
        </pc:sldMasterMkLst>
        <pc:sldLayoutChg chg="modTransition">
          <pc:chgData name="Brianne L. Schmidt" userId="6ce82025-52a7-4e4e-96ab-4a9388fe0e73" providerId="ADAL" clId="{DB20B82F-9BEB-44C9-9714-1B19317C2037}" dt="2024-03-20T14:51:49.286" v="2540"/>
          <pc:sldLayoutMkLst>
            <pc:docMk/>
            <pc:sldMasterMk cId="960740507" sldId="2147483716"/>
            <pc:sldLayoutMk cId="1844956024" sldId="2147483717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9.286" v="2540"/>
          <pc:sldLayoutMkLst>
            <pc:docMk/>
            <pc:sldMasterMk cId="960740507" sldId="2147483716"/>
            <pc:sldLayoutMk cId="686091367" sldId="2147483718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9.286" v="2540"/>
          <pc:sldLayoutMkLst>
            <pc:docMk/>
            <pc:sldMasterMk cId="960740507" sldId="2147483716"/>
            <pc:sldLayoutMk cId="177480159" sldId="2147483719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9.286" v="2540"/>
          <pc:sldLayoutMkLst>
            <pc:docMk/>
            <pc:sldMasterMk cId="960740507" sldId="2147483716"/>
            <pc:sldLayoutMk cId="3808999015" sldId="2147483720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9.286" v="2540"/>
          <pc:sldLayoutMkLst>
            <pc:docMk/>
            <pc:sldMasterMk cId="960740507" sldId="2147483716"/>
            <pc:sldLayoutMk cId="3537513083" sldId="2147483721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9.286" v="2540"/>
          <pc:sldLayoutMkLst>
            <pc:docMk/>
            <pc:sldMasterMk cId="960740507" sldId="2147483716"/>
            <pc:sldLayoutMk cId="1153656635" sldId="2147483722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9.286" v="2540"/>
          <pc:sldLayoutMkLst>
            <pc:docMk/>
            <pc:sldMasterMk cId="960740507" sldId="2147483716"/>
            <pc:sldLayoutMk cId="3402850021" sldId="2147483723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9.286" v="2540"/>
          <pc:sldLayoutMkLst>
            <pc:docMk/>
            <pc:sldMasterMk cId="960740507" sldId="2147483716"/>
            <pc:sldLayoutMk cId="188787394" sldId="2147483724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9.286" v="2540"/>
          <pc:sldLayoutMkLst>
            <pc:docMk/>
            <pc:sldMasterMk cId="960740507" sldId="2147483716"/>
            <pc:sldLayoutMk cId="1185938402" sldId="2147483725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9.286" v="2540"/>
          <pc:sldLayoutMkLst>
            <pc:docMk/>
            <pc:sldMasterMk cId="960740507" sldId="2147483716"/>
            <pc:sldLayoutMk cId="2876563293" sldId="2147483732"/>
          </pc:sldLayoutMkLst>
        </pc:sldLayoutChg>
        <pc:sldLayoutChg chg="modTransition">
          <pc:chgData name="Brianne L. Schmidt" userId="6ce82025-52a7-4e4e-96ab-4a9388fe0e73" providerId="ADAL" clId="{DB20B82F-9BEB-44C9-9714-1B19317C2037}" dt="2024-03-20T14:51:49.286" v="2540"/>
          <pc:sldLayoutMkLst>
            <pc:docMk/>
            <pc:sldMasterMk cId="960740507" sldId="2147483716"/>
            <pc:sldLayoutMk cId="3726916146" sldId="214748373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tint val="98000"/>
                    <a:lumMod val="114000"/>
                  </a:schemeClr>
                </a:gs>
                <a:gs pos="100000">
                  <a:schemeClr val="accent1">
                    <a:shade val="65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Fiction </c:v>
                </c:pt>
                <c:pt idx="1">
                  <c:v>Teen Fiction </c:v>
                </c:pt>
                <c:pt idx="2">
                  <c:v>Large Print Fiction</c:v>
                </c:pt>
                <c:pt idx="3">
                  <c:v>Teen Graphic Fiction</c:v>
                </c:pt>
                <c:pt idx="4">
                  <c:v>Graphic Fiction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15678</c:v>
                </c:pt>
                <c:pt idx="1">
                  <c:v>4011</c:v>
                </c:pt>
                <c:pt idx="2">
                  <c:v>2665</c:v>
                </c:pt>
                <c:pt idx="3">
                  <c:v>901</c:v>
                </c:pt>
                <c:pt idx="4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E-4F2C-B7DA-A141870D98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Fiction </c:v>
                </c:pt>
                <c:pt idx="1">
                  <c:v>Teen Fiction </c:v>
                </c:pt>
                <c:pt idx="2">
                  <c:v>Large Print Fiction</c:v>
                </c:pt>
                <c:pt idx="3">
                  <c:v>Teen Graphic Fiction</c:v>
                </c:pt>
                <c:pt idx="4">
                  <c:v>Graphic Fiction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F42E-4F2C-B7DA-A141870D98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tint val="98000"/>
                    <a:lumMod val="114000"/>
                  </a:schemeClr>
                </a:gs>
                <a:gs pos="100000">
                  <a:schemeClr val="accent1">
                    <a:tint val="65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Fiction </c:v>
                </c:pt>
                <c:pt idx="1">
                  <c:v>Teen Fiction </c:v>
                </c:pt>
                <c:pt idx="2">
                  <c:v>Large Print Fiction</c:v>
                </c:pt>
                <c:pt idx="3">
                  <c:v>Teen Graphic Fiction</c:v>
                </c:pt>
                <c:pt idx="4">
                  <c:v>Graphic Fiction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F42E-4F2C-B7DA-A141870D98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951676432"/>
        <c:axId val="948260976"/>
      </c:barChart>
      <c:catAx>
        <c:axId val="95167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260976"/>
        <c:crosses val="autoZero"/>
        <c:auto val="1"/>
        <c:lblAlgn val="ctr"/>
        <c:lblOffset val="100"/>
        <c:noMultiLvlLbl val="0"/>
      </c:catAx>
      <c:valAx>
        <c:axId val="94826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67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CE7F5-AF15-43B1-BBC6-F3C23A8581F4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D0D360-FFF5-4E26-8E0B-490C317CD300}">
      <dgm:prSet/>
      <dgm:spPr/>
      <dgm:t>
        <a:bodyPr/>
        <a:lstStyle/>
        <a:p>
          <a:r>
            <a:rPr lang="en-US" b="0" i="0"/>
            <a:t>Relabel all the collections using Cutters and replace with author’s last name (plus add genre stickers and series names/number in series)</a:t>
          </a:r>
          <a:endParaRPr lang="en-US"/>
        </a:p>
      </dgm:t>
    </dgm:pt>
    <dgm:pt modelId="{DB672616-AAED-44F4-AA2B-59218B27E884}" type="parTrans" cxnId="{2B0EBE1E-F810-4D8B-9B3E-BDDF40B12BD2}">
      <dgm:prSet/>
      <dgm:spPr/>
      <dgm:t>
        <a:bodyPr/>
        <a:lstStyle/>
        <a:p>
          <a:endParaRPr lang="en-US"/>
        </a:p>
      </dgm:t>
    </dgm:pt>
    <dgm:pt modelId="{8BFD5D59-25E5-4275-8652-F3BE3EB2C524}" type="sibTrans" cxnId="{2B0EBE1E-F810-4D8B-9B3E-BDDF40B12BD2}">
      <dgm:prSet/>
      <dgm:spPr/>
      <dgm:t>
        <a:bodyPr/>
        <a:lstStyle/>
        <a:p>
          <a:endParaRPr lang="en-US"/>
        </a:p>
      </dgm:t>
    </dgm:pt>
    <dgm:pt modelId="{DB8AC40E-3FD2-46BA-B511-B2764BF5ABD4}">
      <dgm:prSet/>
      <dgm:spPr/>
      <dgm:t>
        <a:bodyPr/>
        <a:lstStyle/>
        <a:p>
          <a:r>
            <a:rPr lang="en-US" b="0" i="0"/>
            <a:t>This includes:</a:t>
          </a:r>
          <a:endParaRPr lang="en-US"/>
        </a:p>
      </dgm:t>
    </dgm:pt>
    <dgm:pt modelId="{A593587E-78D1-4113-BBCC-C397B02CD3B0}" type="parTrans" cxnId="{32DE78C3-FB3C-4576-8161-E6D7B0D5C9EF}">
      <dgm:prSet/>
      <dgm:spPr/>
      <dgm:t>
        <a:bodyPr/>
        <a:lstStyle/>
        <a:p>
          <a:endParaRPr lang="en-US"/>
        </a:p>
      </dgm:t>
    </dgm:pt>
    <dgm:pt modelId="{E8A13B82-3659-469D-92FE-79ECC32FE81E}" type="sibTrans" cxnId="{32DE78C3-FB3C-4576-8161-E6D7B0D5C9EF}">
      <dgm:prSet/>
      <dgm:spPr/>
      <dgm:t>
        <a:bodyPr/>
        <a:lstStyle/>
        <a:p>
          <a:endParaRPr lang="en-US"/>
        </a:p>
      </dgm:t>
    </dgm:pt>
    <dgm:pt modelId="{DF58575D-68DA-4F97-9A33-7D247A7A5D2B}">
      <dgm:prSet/>
      <dgm:spPr/>
      <dgm:t>
        <a:bodyPr/>
        <a:lstStyle/>
        <a:p>
          <a:r>
            <a:rPr lang="en-US" b="0" i="0"/>
            <a:t>Adult Fiction</a:t>
          </a:r>
          <a:endParaRPr lang="en-US"/>
        </a:p>
      </dgm:t>
    </dgm:pt>
    <dgm:pt modelId="{F35C3182-B126-4D25-9D94-E0820F9372C5}" type="parTrans" cxnId="{6FC9CB22-171B-42A5-91EE-7FACECE4EF62}">
      <dgm:prSet/>
      <dgm:spPr/>
      <dgm:t>
        <a:bodyPr/>
        <a:lstStyle/>
        <a:p>
          <a:endParaRPr lang="en-US"/>
        </a:p>
      </dgm:t>
    </dgm:pt>
    <dgm:pt modelId="{F0B6455E-3342-4FAF-9062-7BADDFF2B51E}" type="sibTrans" cxnId="{6FC9CB22-171B-42A5-91EE-7FACECE4EF62}">
      <dgm:prSet/>
      <dgm:spPr/>
      <dgm:t>
        <a:bodyPr/>
        <a:lstStyle/>
        <a:p>
          <a:endParaRPr lang="en-US"/>
        </a:p>
      </dgm:t>
    </dgm:pt>
    <dgm:pt modelId="{0BB8308C-EC5A-4DE6-9D69-24AB36042187}">
      <dgm:prSet/>
      <dgm:spPr/>
      <dgm:t>
        <a:bodyPr/>
        <a:lstStyle/>
        <a:p>
          <a:r>
            <a:rPr lang="en-US" b="0" i="0"/>
            <a:t>Adult Graphic</a:t>
          </a:r>
          <a:endParaRPr lang="en-US"/>
        </a:p>
      </dgm:t>
    </dgm:pt>
    <dgm:pt modelId="{B1C59CFE-15AE-492A-A1AC-E91B2572455C}" type="parTrans" cxnId="{C879717B-077C-4B8E-876D-F0E52500F51C}">
      <dgm:prSet/>
      <dgm:spPr/>
      <dgm:t>
        <a:bodyPr/>
        <a:lstStyle/>
        <a:p>
          <a:endParaRPr lang="en-US"/>
        </a:p>
      </dgm:t>
    </dgm:pt>
    <dgm:pt modelId="{CEB8D635-9922-406A-B058-2A9769484F3F}" type="sibTrans" cxnId="{C879717B-077C-4B8E-876D-F0E52500F51C}">
      <dgm:prSet/>
      <dgm:spPr/>
      <dgm:t>
        <a:bodyPr/>
        <a:lstStyle/>
        <a:p>
          <a:endParaRPr lang="en-US"/>
        </a:p>
      </dgm:t>
    </dgm:pt>
    <dgm:pt modelId="{D1AB7535-ACB0-4606-80AA-FC2BAF3A9A2E}">
      <dgm:prSet/>
      <dgm:spPr/>
      <dgm:t>
        <a:bodyPr/>
        <a:lstStyle/>
        <a:p>
          <a:r>
            <a:rPr lang="en-US" b="0" i="0"/>
            <a:t>Large Print</a:t>
          </a:r>
          <a:endParaRPr lang="en-US"/>
        </a:p>
      </dgm:t>
    </dgm:pt>
    <dgm:pt modelId="{CEDA8D5E-245C-422E-813E-016F2EE6A05D}" type="parTrans" cxnId="{5967090B-1920-4E3D-A107-DE4B5E16373E}">
      <dgm:prSet/>
      <dgm:spPr/>
      <dgm:t>
        <a:bodyPr/>
        <a:lstStyle/>
        <a:p>
          <a:endParaRPr lang="en-US"/>
        </a:p>
      </dgm:t>
    </dgm:pt>
    <dgm:pt modelId="{AFECE0BC-1EF0-4FFE-9E12-C578E62F7C08}" type="sibTrans" cxnId="{5967090B-1920-4E3D-A107-DE4B5E16373E}">
      <dgm:prSet/>
      <dgm:spPr/>
      <dgm:t>
        <a:bodyPr/>
        <a:lstStyle/>
        <a:p>
          <a:endParaRPr lang="en-US"/>
        </a:p>
      </dgm:t>
    </dgm:pt>
    <dgm:pt modelId="{4F55CBD4-1F12-4134-B572-E52ED1D046F7}">
      <dgm:prSet/>
      <dgm:spPr/>
      <dgm:t>
        <a:bodyPr/>
        <a:lstStyle/>
        <a:p>
          <a:r>
            <a:rPr lang="en-US" b="0" i="0"/>
            <a:t>Teen Fiction</a:t>
          </a:r>
          <a:endParaRPr lang="en-US"/>
        </a:p>
      </dgm:t>
    </dgm:pt>
    <dgm:pt modelId="{22151C0A-C808-46B6-B752-74F5C1228F4A}" type="parTrans" cxnId="{083C1D0C-91A6-4E6B-99F3-6857B2F44037}">
      <dgm:prSet/>
      <dgm:spPr/>
      <dgm:t>
        <a:bodyPr/>
        <a:lstStyle/>
        <a:p>
          <a:endParaRPr lang="en-US"/>
        </a:p>
      </dgm:t>
    </dgm:pt>
    <dgm:pt modelId="{A32CEF97-6D30-43D0-BFB1-2C8408160BA1}" type="sibTrans" cxnId="{083C1D0C-91A6-4E6B-99F3-6857B2F44037}">
      <dgm:prSet/>
      <dgm:spPr/>
      <dgm:t>
        <a:bodyPr/>
        <a:lstStyle/>
        <a:p>
          <a:endParaRPr lang="en-US"/>
        </a:p>
      </dgm:t>
    </dgm:pt>
    <dgm:pt modelId="{8F1E6A16-CDA4-4A20-B852-A047B08DCB07}">
      <dgm:prSet/>
      <dgm:spPr/>
      <dgm:t>
        <a:bodyPr/>
        <a:lstStyle/>
        <a:p>
          <a:r>
            <a:rPr lang="en-US" b="0" i="0"/>
            <a:t>Teen Graphic</a:t>
          </a:r>
          <a:endParaRPr lang="en-US"/>
        </a:p>
      </dgm:t>
    </dgm:pt>
    <dgm:pt modelId="{C4B5B475-48F1-42E1-A83F-8A9C012095B3}" type="parTrans" cxnId="{3E42C640-918E-4EF7-9ACF-FBB4DBFDFC45}">
      <dgm:prSet/>
      <dgm:spPr/>
      <dgm:t>
        <a:bodyPr/>
        <a:lstStyle/>
        <a:p>
          <a:endParaRPr lang="en-US"/>
        </a:p>
      </dgm:t>
    </dgm:pt>
    <dgm:pt modelId="{ECB2AA13-90B0-406A-B623-8CDA30FB9FC8}" type="sibTrans" cxnId="{3E42C640-918E-4EF7-9ACF-FBB4DBFDFC45}">
      <dgm:prSet/>
      <dgm:spPr/>
      <dgm:t>
        <a:bodyPr/>
        <a:lstStyle/>
        <a:p>
          <a:endParaRPr lang="en-US"/>
        </a:p>
      </dgm:t>
    </dgm:pt>
    <dgm:pt modelId="{E9A16D95-56A7-4A99-BD54-9F4FCA7C5C3C}" type="pres">
      <dgm:prSet presAssocID="{121CE7F5-AF15-43B1-BBC6-F3C23A8581F4}" presName="Name0" presStyleCnt="0">
        <dgm:presLayoutVars>
          <dgm:dir/>
          <dgm:animLvl val="lvl"/>
          <dgm:resizeHandles val="exact"/>
        </dgm:presLayoutVars>
      </dgm:prSet>
      <dgm:spPr/>
    </dgm:pt>
    <dgm:pt modelId="{756E02BB-4B18-4888-80F1-71B9EAAF390A}" type="pres">
      <dgm:prSet presAssocID="{DB8AC40E-3FD2-46BA-B511-B2764BF5ABD4}" presName="boxAndChildren" presStyleCnt="0"/>
      <dgm:spPr/>
    </dgm:pt>
    <dgm:pt modelId="{A18ACA5A-75A9-47DB-BDCA-449FFE9C5826}" type="pres">
      <dgm:prSet presAssocID="{DB8AC40E-3FD2-46BA-B511-B2764BF5ABD4}" presName="parentTextBox" presStyleLbl="node1" presStyleIdx="0" presStyleCnt="2"/>
      <dgm:spPr/>
    </dgm:pt>
    <dgm:pt modelId="{6EFD8016-ECD7-453A-9633-75BE341DDDEC}" type="pres">
      <dgm:prSet presAssocID="{DB8AC40E-3FD2-46BA-B511-B2764BF5ABD4}" presName="entireBox" presStyleLbl="node1" presStyleIdx="0" presStyleCnt="2"/>
      <dgm:spPr/>
    </dgm:pt>
    <dgm:pt modelId="{671DB019-2A72-4783-92F2-BB7F8C633E94}" type="pres">
      <dgm:prSet presAssocID="{DB8AC40E-3FD2-46BA-B511-B2764BF5ABD4}" presName="descendantBox" presStyleCnt="0"/>
      <dgm:spPr/>
    </dgm:pt>
    <dgm:pt modelId="{D8C1CEAD-D8ED-4B58-AE0D-7549A87AA180}" type="pres">
      <dgm:prSet presAssocID="{DF58575D-68DA-4F97-9A33-7D247A7A5D2B}" presName="childTextBox" presStyleLbl="fgAccFollowNode1" presStyleIdx="0" presStyleCnt="5">
        <dgm:presLayoutVars>
          <dgm:bulletEnabled val="1"/>
        </dgm:presLayoutVars>
      </dgm:prSet>
      <dgm:spPr/>
    </dgm:pt>
    <dgm:pt modelId="{7E221660-DF26-492A-A979-96B951E90B62}" type="pres">
      <dgm:prSet presAssocID="{0BB8308C-EC5A-4DE6-9D69-24AB36042187}" presName="childTextBox" presStyleLbl="fgAccFollowNode1" presStyleIdx="1" presStyleCnt="5">
        <dgm:presLayoutVars>
          <dgm:bulletEnabled val="1"/>
        </dgm:presLayoutVars>
      </dgm:prSet>
      <dgm:spPr/>
    </dgm:pt>
    <dgm:pt modelId="{887C967B-B279-4AA8-8F8D-EFE8092F8D9C}" type="pres">
      <dgm:prSet presAssocID="{D1AB7535-ACB0-4606-80AA-FC2BAF3A9A2E}" presName="childTextBox" presStyleLbl="fgAccFollowNode1" presStyleIdx="2" presStyleCnt="5">
        <dgm:presLayoutVars>
          <dgm:bulletEnabled val="1"/>
        </dgm:presLayoutVars>
      </dgm:prSet>
      <dgm:spPr/>
    </dgm:pt>
    <dgm:pt modelId="{885A1AF8-8074-4ED8-82A4-E0F4A11AD7F5}" type="pres">
      <dgm:prSet presAssocID="{4F55CBD4-1F12-4134-B572-E52ED1D046F7}" presName="childTextBox" presStyleLbl="fgAccFollowNode1" presStyleIdx="3" presStyleCnt="5">
        <dgm:presLayoutVars>
          <dgm:bulletEnabled val="1"/>
        </dgm:presLayoutVars>
      </dgm:prSet>
      <dgm:spPr/>
    </dgm:pt>
    <dgm:pt modelId="{06D35E2C-9B74-41D9-8F2E-99824DC65188}" type="pres">
      <dgm:prSet presAssocID="{8F1E6A16-CDA4-4A20-B852-A047B08DCB07}" presName="childTextBox" presStyleLbl="fgAccFollowNode1" presStyleIdx="4" presStyleCnt="5">
        <dgm:presLayoutVars>
          <dgm:bulletEnabled val="1"/>
        </dgm:presLayoutVars>
      </dgm:prSet>
      <dgm:spPr/>
    </dgm:pt>
    <dgm:pt modelId="{26303F0B-E433-4CA0-BBBB-FA7F69F642CE}" type="pres">
      <dgm:prSet presAssocID="{8BFD5D59-25E5-4275-8652-F3BE3EB2C524}" presName="sp" presStyleCnt="0"/>
      <dgm:spPr/>
    </dgm:pt>
    <dgm:pt modelId="{C7FB106A-9C45-4465-8490-8E75FF857978}" type="pres">
      <dgm:prSet presAssocID="{41D0D360-FFF5-4E26-8E0B-490C317CD300}" presName="arrowAndChildren" presStyleCnt="0"/>
      <dgm:spPr/>
    </dgm:pt>
    <dgm:pt modelId="{10C9D964-6D18-486B-8E7A-AEA72FAA5479}" type="pres">
      <dgm:prSet presAssocID="{41D0D360-FFF5-4E26-8E0B-490C317CD300}" presName="parentTextArrow" presStyleLbl="node1" presStyleIdx="1" presStyleCnt="2"/>
      <dgm:spPr/>
    </dgm:pt>
  </dgm:ptLst>
  <dgm:cxnLst>
    <dgm:cxn modelId="{5967090B-1920-4E3D-A107-DE4B5E16373E}" srcId="{DB8AC40E-3FD2-46BA-B511-B2764BF5ABD4}" destId="{D1AB7535-ACB0-4606-80AA-FC2BAF3A9A2E}" srcOrd="2" destOrd="0" parTransId="{CEDA8D5E-245C-422E-813E-016F2EE6A05D}" sibTransId="{AFECE0BC-1EF0-4FFE-9E12-C578E62F7C08}"/>
    <dgm:cxn modelId="{083C1D0C-91A6-4E6B-99F3-6857B2F44037}" srcId="{DB8AC40E-3FD2-46BA-B511-B2764BF5ABD4}" destId="{4F55CBD4-1F12-4134-B572-E52ED1D046F7}" srcOrd="3" destOrd="0" parTransId="{22151C0A-C808-46B6-B752-74F5C1228F4A}" sibTransId="{A32CEF97-6D30-43D0-BFB1-2C8408160BA1}"/>
    <dgm:cxn modelId="{723ED41B-3D4F-4DC5-94E1-B2F9C9C12CDA}" type="presOf" srcId="{0BB8308C-EC5A-4DE6-9D69-24AB36042187}" destId="{7E221660-DF26-492A-A979-96B951E90B62}" srcOrd="0" destOrd="0" presId="urn:microsoft.com/office/officeart/2005/8/layout/process4"/>
    <dgm:cxn modelId="{2B0EBE1E-F810-4D8B-9B3E-BDDF40B12BD2}" srcId="{121CE7F5-AF15-43B1-BBC6-F3C23A8581F4}" destId="{41D0D360-FFF5-4E26-8E0B-490C317CD300}" srcOrd="0" destOrd="0" parTransId="{DB672616-AAED-44F4-AA2B-59218B27E884}" sibTransId="{8BFD5D59-25E5-4275-8652-F3BE3EB2C524}"/>
    <dgm:cxn modelId="{6FC9CB22-171B-42A5-91EE-7FACECE4EF62}" srcId="{DB8AC40E-3FD2-46BA-B511-B2764BF5ABD4}" destId="{DF58575D-68DA-4F97-9A33-7D247A7A5D2B}" srcOrd="0" destOrd="0" parTransId="{F35C3182-B126-4D25-9D94-E0820F9372C5}" sibTransId="{F0B6455E-3342-4FAF-9062-7BADDFF2B51E}"/>
    <dgm:cxn modelId="{E330DA2E-34C1-4961-A448-746AE63268A6}" type="presOf" srcId="{8F1E6A16-CDA4-4A20-B852-A047B08DCB07}" destId="{06D35E2C-9B74-41D9-8F2E-99824DC65188}" srcOrd="0" destOrd="0" presId="urn:microsoft.com/office/officeart/2005/8/layout/process4"/>
    <dgm:cxn modelId="{E85DB434-D2C4-4BB1-90B6-A639AE28F6CA}" type="presOf" srcId="{D1AB7535-ACB0-4606-80AA-FC2BAF3A9A2E}" destId="{887C967B-B279-4AA8-8F8D-EFE8092F8D9C}" srcOrd="0" destOrd="0" presId="urn:microsoft.com/office/officeart/2005/8/layout/process4"/>
    <dgm:cxn modelId="{3E42C640-918E-4EF7-9ACF-FBB4DBFDFC45}" srcId="{DB8AC40E-3FD2-46BA-B511-B2764BF5ABD4}" destId="{8F1E6A16-CDA4-4A20-B852-A047B08DCB07}" srcOrd="4" destOrd="0" parTransId="{C4B5B475-48F1-42E1-A83F-8A9C012095B3}" sibTransId="{ECB2AA13-90B0-406A-B623-8CDA30FB9FC8}"/>
    <dgm:cxn modelId="{523E7874-DDE2-433D-88F1-D60EF10F086C}" type="presOf" srcId="{DB8AC40E-3FD2-46BA-B511-B2764BF5ABD4}" destId="{A18ACA5A-75A9-47DB-BDCA-449FFE9C5826}" srcOrd="0" destOrd="0" presId="urn:microsoft.com/office/officeart/2005/8/layout/process4"/>
    <dgm:cxn modelId="{C879717B-077C-4B8E-876D-F0E52500F51C}" srcId="{DB8AC40E-3FD2-46BA-B511-B2764BF5ABD4}" destId="{0BB8308C-EC5A-4DE6-9D69-24AB36042187}" srcOrd="1" destOrd="0" parTransId="{B1C59CFE-15AE-492A-A1AC-E91B2572455C}" sibTransId="{CEB8D635-9922-406A-B058-2A9769484F3F}"/>
    <dgm:cxn modelId="{89CF0496-51E8-4FCC-8F6D-F71F9E89BD5F}" type="presOf" srcId="{DB8AC40E-3FD2-46BA-B511-B2764BF5ABD4}" destId="{6EFD8016-ECD7-453A-9633-75BE341DDDEC}" srcOrd="1" destOrd="0" presId="urn:microsoft.com/office/officeart/2005/8/layout/process4"/>
    <dgm:cxn modelId="{2B190BBD-8ECE-484F-8586-37971B5C34EB}" type="presOf" srcId="{41D0D360-FFF5-4E26-8E0B-490C317CD300}" destId="{10C9D964-6D18-486B-8E7A-AEA72FAA5479}" srcOrd="0" destOrd="0" presId="urn:microsoft.com/office/officeart/2005/8/layout/process4"/>
    <dgm:cxn modelId="{C652CDC2-336D-4C62-A095-61DED7242E00}" type="presOf" srcId="{DF58575D-68DA-4F97-9A33-7D247A7A5D2B}" destId="{D8C1CEAD-D8ED-4B58-AE0D-7549A87AA180}" srcOrd="0" destOrd="0" presId="urn:microsoft.com/office/officeart/2005/8/layout/process4"/>
    <dgm:cxn modelId="{32DE78C3-FB3C-4576-8161-E6D7B0D5C9EF}" srcId="{121CE7F5-AF15-43B1-BBC6-F3C23A8581F4}" destId="{DB8AC40E-3FD2-46BA-B511-B2764BF5ABD4}" srcOrd="1" destOrd="0" parTransId="{A593587E-78D1-4113-BBCC-C397B02CD3B0}" sibTransId="{E8A13B82-3659-469D-92FE-79ECC32FE81E}"/>
    <dgm:cxn modelId="{2BA46FDB-A3B6-4474-8671-A22DA0F7DBCD}" type="presOf" srcId="{121CE7F5-AF15-43B1-BBC6-F3C23A8581F4}" destId="{E9A16D95-56A7-4A99-BD54-9F4FCA7C5C3C}" srcOrd="0" destOrd="0" presId="urn:microsoft.com/office/officeart/2005/8/layout/process4"/>
    <dgm:cxn modelId="{CC627AE7-1171-4F31-B3EF-69AE0BCD8875}" type="presOf" srcId="{4F55CBD4-1F12-4134-B572-E52ED1D046F7}" destId="{885A1AF8-8074-4ED8-82A4-E0F4A11AD7F5}" srcOrd="0" destOrd="0" presId="urn:microsoft.com/office/officeart/2005/8/layout/process4"/>
    <dgm:cxn modelId="{D419672D-FF73-4C60-AF1D-41215A19971C}" type="presParOf" srcId="{E9A16D95-56A7-4A99-BD54-9F4FCA7C5C3C}" destId="{756E02BB-4B18-4888-80F1-71B9EAAF390A}" srcOrd="0" destOrd="0" presId="urn:microsoft.com/office/officeart/2005/8/layout/process4"/>
    <dgm:cxn modelId="{A67E95A3-1FFF-46C3-A0EA-5923EB6736D6}" type="presParOf" srcId="{756E02BB-4B18-4888-80F1-71B9EAAF390A}" destId="{A18ACA5A-75A9-47DB-BDCA-449FFE9C5826}" srcOrd="0" destOrd="0" presId="urn:microsoft.com/office/officeart/2005/8/layout/process4"/>
    <dgm:cxn modelId="{A8641C75-0F45-4C07-921A-9B2A544C64E1}" type="presParOf" srcId="{756E02BB-4B18-4888-80F1-71B9EAAF390A}" destId="{6EFD8016-ECD7-453A-9633-75BE341DDDEC}" srcOrd="1" destOrd="0" presId="urn:microsoft.com/office/officeart/2005/8/layout/process4"/>
    <dgm:cxn modelId="{A1F4601B-FF86-47F4-B570-2E47AAC9E02A}" type="presParOf" srcId="{756E02BB-4B18-4888-80F1-71B9EAAF390A}" destId="{671DB019-2A72-4783-92F2-BB7F8C633E94}" srcOrd="2" destOrd="0" presId="urn:microsoft.com/office/officeart/2005/8/layout/process4"/>
    <dgm:cxn modelId="{A2F94C7E-7697-4BC2-8312-A39B3E47C4EA}" type="presParOf" srcId="{671DB019-2A72-4783-92F2-BB7F8C633E94}" destId="{D8C1CEAD-D8ED-4B58-AE0D-7549A87AA180}" srcOrd="0" destOrd="0" presId="urn:microsoft.com/office/officeart/2005/8/layout/process4"/>
    <dgm:cxn modelId="{E202DE0F-7A64-4206-9584-0BC3BF5F3A79}" type="presParOf" srcId="{671DB019-2A72-4783-92F2-BB7F8C633E94}" destId="{7E221660-DF26-492A-A979-96B951E90B62}" srcOrd="1" destOrd="0" presId="urn:microsoft.com/office/officeart/2005/8/layout/process4"/>
    <dgm:cxn modelId="{511F2DB3-7E66-47E4-85B8-80368F4EAC72}" type="presParOf" srcId="{671DB019-2A72-4783-92F2-BB7F8C633E94}" destId="{887C967B-B279-4AA8-8F8D-EFE8092F8D9C}" srcOrd="2" destOrd="0" presId="urn:microsoft.com/office/officeart/2005/8/layout/process4"/>
    <dgm:cxn modelId="{EE6F01C5-C2D3-4C2C-860E-BECD610FB9BF}" type="presParOf" srcId="{671DB019-2A72-4783-92F2-BB7F8C633E94}" destId="{885A1AF8-8074-4ED8-82A4-E0F4A11AD7F5}" srcOrd="3" destOrd="0" presId="urn:microsoft.com/office/officeart/2005/8/layout/process4"/>
    <dgm:cxn modelId="{A6F47DB4-98EC-43DB-A0ED-82B2F7EFCD07}" type="presParOf" srcId="{671DB019-2A72-4783-92F2-BB7F8C633E94}" destId="{06D35E2C-9B74-41D9-8F2E-99824DC65188}" srcOrd="4" destOrd="0" presId="urn:microsoft.com/office/officeart/2005/8/layout/process4"/>
    <dgm:cxn modelId="{62808030-20C0-433F-82D4-5A7977BA5B70}" type="presParOf" srcId="{E9A16D95-56A7-4A99-BD54-9F4FCA7C5C3C}" destId="{26303F0B-E433-4CA0-BBBB-FA7F69F642CE}" srcOrd="1" destOrd="0" presId="urn:microsoft.com/office/officeart/2005/8/layout/process4"/>
    <dgm:cxn modelId="{34C68FA2-48A6-4C19-A777-9009CD4C6281}" type="presParOf" srcId="{E9A16D95-56A7-4A99-BD54-9F4FCA7C5C3C}" destId="{C7FB106A-9C45-4465-8490-8E75FF857978}" srcOrd="2" destOrd="0" presId="urn:microsoft.com/office/officeart/2005/8/layout/process4"/>
    <dgm:cxn modelId="{C866DEB2-47E0-443D-A222-2B170FDAEE1F}" type="presParOf" srcId="{C7FB106A-9C45-4465-8490-8E75FF857978}" destId="{10C9D964-6D18-486B-8E7A-AEA72FAA547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D8016-ECD7-453A-9633-75BE341DDDEC}">
      <dsp:nvSpPr>
        <dsp:cNvPr id="0" name=""/>
        <dsp:cNvSpPr/>
      </dsp:nvSpPr>
      <dsp:spPr>
        <a:xfrm>
          <a:off x="0" y="2448272"/>
          <a:ext cx="9401903" cy="1606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This includes:</a:t>
          </a:r>
          <a:endParaRPr lang="en-US" sz="2800" kern="1200"/>
        </a:p>
      </dsp:txBody>
      <dsp:txXfrm>
        <a:off x="0" y="2448272"/>
        <a:ext cx="9401903" cy="867419"/>
      </dsp:txXfrm>
    </dsp:sp>
    <dsp:sp modelId="{D8C1CEAD-D8ED-4B58-AE0D-7549A87AA180}">
      <dsp:nvSpPr>
        <dsp:cNvPr id="0" name=""/>
        <dsp:cNvSpPr/>
      </dsp:nvSpPr>
      <dsp:spPr>
        <a:xfrm>
          <a:off x="1147" y="3283565"/>
          <a:ext cx="1879921" cy="7389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Adult Fiction</a:t>
          </a:r>
          <a:endParaRPr lang="en-US" sz="2400" kern="1200"/>
        </a:p>
      </dsp:txBody>
      <dsp:txXfrm>
        <a:off x="1147" y="3283565"/>
        <a:ext cx="1879921" cy="738912"/>
      </dsp:txXfrm>
    </dsp:sp>
    <dsp:sp modelId="{7E221660-DF26-492A-A979-96B951E90B62}">
      <dsp:nvSpPr>
        <dsp:cNvPr id="0" name=""/>
        <dsp:cNvSpPr/>
      </dsp:nvSpPr>
      <dsp:spPr>
        <a:xfrm>
          <a:off x="1881069" y="3283565"/>
          <a:ext cx="1879921" cy="738912"/>
        </a:xfrm>
        <a:prstGeom prst="rect">
          <a:avLst/>
        </a:prstGeom>
        <a:solidFill>
          <a:schemeClr val="accent2">
            <a:tint val="40000"/>
            <a:alpha val="90000"/>
            <a:hueOff val="407442"/>
            <a:satOff val="-1178"/>
            <a:lumOff val="-2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407442"/>
              <a:satOff val="-1178"/>
              <a:lumOff val="-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Adult Graphic</a:t>
          </a:r>
          <a:endParaRPr lang="en-US" sz="2400" kern="1200"/>
        </a:p>
      </dsp:txBody>
      <dsp:txXfrm>
        <a:off x="1881069" y="3283565"/>
        <a:ext cx="1879921" cy="738912"/>
      </dsp:txXfrm>
    </dsp:sp>
    <dsp:sp modelId="{887C967B-B279-4AA8-8F8D-EFE8092F8D9C}">
      <dsp:nvSpPr>
        <dsp:cNvPr id="0" name=""/>
        <dsp:cNvSpPr/>
      </dsp:nvSpPr>
      <dsp:spPr>
        <a:xfrm>
          <a:off x="3760990" y="3283565"/>
          <a:ext cx="1879921" cy="738912"/>
        </a:xfrm>
        <a:prstGeom prst="rect">
          <a:avLst/>
        </a:prstGeom>
        <a:solidFill>
          <a:schemeClr val="accent2">
            <a:tint val="40000"/>
            <a:alpha val="90000"/>
            <a:hueOff val="814885"/>
            <a:satOff val="-2356"/>
            <a:lumOff val="-5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Large Print</a:t>
          </a:r>
          <a:endParaRPr lang="en-US" sz="2400" kern="1200"/>
        </a:p>
      </dsp:txBody>
      <dsp:txXfrm>
        <a:off x="3760990" y="3283565"/>
        <a:ext cx="1879921" cy="738912"/>
      </dsp:txXfrm>
    </dsp:sp>
    <dsp:sp modelId="{885A1AF8-8074-4ED8-82A4-E0F4A11AD7F5}">
      <dsp:nvSpPr>
        <dsp:cNvPr id="0" name=""/>
        <dsp:cNvSpPr/>
      </dsp:nvSpPr>
      <dsp:spPr>
        <a:xfrm>
          <a:off x="5640912" y="3283565"/>
          <a:ext cx="1879921" cy="738912"/>
        </a:xfrm>
        <a:prstGeom prst="rect">
          <a:avLst/>
        </a:prstGeom>
        <a:solidFill>
          <a:schemeClr val="accent2">
            <a:tint val="40000"/>
            <a:alpha val="90000"/>
            <a:hueOff val="1222327"/>
            <a:satOff val="-3535"/>
            <a:lumOff val="-7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222327"/>
              <a:satOff val="-3535"/>
              <a:lumOff val="-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Teen Fiction</a:t>
          </a:r>
          <a:endParaRPr lang="en-US" sz="2400" kern="1200"/>
        </a:p>
      </dsp:txBody>
      <dsp:txXfrm>
        <a:off x="5640912" y="3283565"/>
        <a:ext cx="1879921" cy="738912"/>
      </dsp:txXfrm>
    </dsp:sp>
    <dsp:sp modelId="{06D35E2C-9B74-41D9-8F2E-99824DC65188}">
      <dsp:nvSpPr>
        <dsp:cNvPr id="0" name=""/>
        <dsp:cNvSpPr/>
      </dsp:nvSpPr>
      <dsp:spPr>
        <a:xfrm>
          <a:off x="7520833" y="3283565"/>
          <a:ext cx="1879921" cy="738912"/>
        </a:xfrm>
        <a:prstGeom prst="rect">
          <a:avLst/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Teen Graphic</a:t>
          </a:r>
          <a:endParaRPr lang="en-US" sz="2400" kern="1200"/>
        </a:p>
      </dsp:txBody>
      <dsp:txXfrm>
        <a:off x="7520833" y="3283565"/>
        <a:ext cx="1879921" cy="738912"/>
      </dsp:txXfrm>
    </dsp:sp>
    <dsp:sp modelId="{10C9D964-6D18-486B-8E7A-AEA72FAA5479}">
      <dsp:nvSpPr>
        <dsp:cNvPr id="0" name=""/>
        <dsp:cNvSpPr/>
      </dsp:nvSpPr>
      <dsp:spPr>
        <a:xfrm rot="10800000">
          <a:off x="0" y="1829"/>
          <a:ext cx="9401903" cy="2470538"/>
        </a:xfrm>
        <a:prstGeom prst="upArrowCallou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Relabel all the collections using Cutters and replace with author’s last name (plus add genre stickers and series names/number in series)</a:t>
          </a:r>
          <a:endParaRPr lang="en-US" sz="2800" kern="1200"/>
        </a:p>
      </dsp:txBody>
      <dsp:txXfrm rot="10800000">
        <a:off x="0" y="1829"/>
        <a:ext cx="9401903" cy="1605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3/20/2024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3/20/2024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4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5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696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79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88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3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40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ianne.Schmidt@westfargond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e radiologic figure of a skeleton">
            <a:extLst>
              <a:ext uri="{FF2B5EF4-FFF2-40B4-BE49-F238E27FC236}">
                <a16:creationId xmlns:a16="http://schemas.microsoft.com/office/drawing/2014/main" id="{689FDDF0-861E-7634-438C-067E058759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028" b="3045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0"/>
            <a:ext cx="882335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>
                <a:solidFill>
                  <a:schemeClr val="tx1"/>
                </a:solidFill>
              </a:rPr>
              <a:t>Spine Relabel Project</a:t>
            </a:r>
            <a:br>
              <a:rPr lang="en-US" sz="5600" dirty="0">
                <a:solidFill>
                  <a:schemeClr val="tx1"/>
                </a:solidFill>
              </a:rPr>
            </a:br>
            <a:r>
              <a:rPr lang="en-US" sz="5600" dirty="0">
                <a:solidFill>
                  <a:schemeClr val="tx1"/>
                </a:solidFill>
              </a:rPr>
              <a:t>or how to tackle a big project and stay (mostly) sane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59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Bree Schmidt</a:t>
            </a:r>
          </a:p>
          <a:p>
            <a:r>
              <a:rPr lang="en-US">
                <a:solidFill>
                  <a:schemeClr val="tx1"/>
                </a:solidFill>
              </a:rPr>
              <a:t>West Fargo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3604-2DCE-7E3D-3822-4883D366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99" y="629266"/>
            <a:ext cx="3329461" cy="1641986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 descr="A row of books on a shelf&#10;&#10;Description automatically generated">
            <a:extLst>
              <a:ext uri="{FF2B5EF4-FFF2-40B4-BE49-F238E27FC236}">
                <a16:creationId xmlns:a16="http://schemas.microsoft.com/office/drawing/2014/main" id="{9DA06008-8025-FBB1-FCD7-A71EAC4C6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r="11984"/>
          <a:stretch/>
        </p:blipFill>
        <p:spPr>
          <a:xfrm>
            <a:off x="4633473" y="10"/>
            <a:ext cx="755816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AE80-4D8E-2424-0F98-213BD1AB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99" y="2438400"/>
            <a:ext cx="3329461" cy="3809999"/>
          </a:xfrm>
        </p:spPr>
        <p:txBody>
          <a:bodyPr>
            <a:normAutofit/>
          </a:bodyPr>
          <a:lstStyle/>
          <a:p>
            <a:r>
              <a:rPr lang="en-US" dirty="0"/>
              <a:t>Contact me </a:t>
            </a:r>
          </a:p>
          <a:p>
            <a:pPr marL="426645" lvl="1" indent="0">
              <a:buNone/>
            </a:pPr>
            <a:r>
              <a:rPr lang="en-US" dirty="0"/>
              <a:t>Bree Schmidt, West Fargo Public Library</a:t>
            </a:r>
          </a:p>
          <a:p>
            <a:pPr marL="426645" lvl="1" indent="0">
              <a:buNone/>
            </a:pPr>
            <a:r>
              <a:rPr lang="en-US" dirty="0">
                <a:hlinkClick r:id="rId4"/>
              </a:rPr>
              <a:t>Brianne.Schmidt@westfargond.gov</a:t>
            </a:r>
            <a:endParaRPr lang="en-US" dirty="0"/>
          </a:p>
          <a:p>
            <a:pPr marL="426645" lvl="1" indent="0">
              <a:buNone/>
            </a:pPr>
            <a:r>
              <a:rPr lang="en-US" dirty="0"/>
              <a:t>701-515-5206 (but seriously, use email)</a:t>
            </a:r>
          </a:p>
          <a:p>
            <a:pPr marL="42664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0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5942" y="452718"/>
            <a:ext cx="9402274" cy="1400530"/>
          </a:xfrm>
        </p:spPr>
        <p:txBody>
          <a:bodyPr>
            <a:normAutofit/>
          </a:bodyPr>
          <a:lstStyle/>
          <a:p>
            <a:r>
              <a:rPr lang="en-US" dirty="0"/>
              <a:t>Project Overview</a:t>
            </a:r>
          </a:p>
        </p:txBody>
      </p:sp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3EDA6585-6468-98E0-45F5-FCCF4A338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635495"/>
              </p:ext>
            </p:extLst>
          </p:nvPr>
        </p:nvGraphicFramePr>
        <p:xfrm>
          <a:off x="645942" y="2140085"/>
          <a:ext cx="9401903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645" y="629266"/>
            <a:ext cx="4984171" cy="1469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Let’s look at Numbers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D3D9C7-67CB-0432-2F8F-BF72189819B6}"/>
              </a:ext>
            </a:extLst>
          </p:cNvPr>
          <p:cNvSpPr>
            <a:spLocks/>
          </p:cNvSpPr>
          <p:nvPr/>
        </p:nvSpPr>
        <p:spPr>
          <a:xfrm>
            <a:off x="5222644" y="2337683"/>
            <a:ext cx="4984172" cy="391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Total of 23,740 items to relabel (give or take)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02DC332-5DCE-B118-301E-9F46ADAB1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370613"/>
              </p:ext>
            </p:extLst>
          </p:nvPr>
        </p:nvGraphicFramePr>
        <p:xfrm>
          <a:off x="636748" y="691763"/>
          <a:ext cx="4259979" cy="555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F501B-8045-0651-00C5-8F64A18F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4200">
                <a:solidFill>
                  <a:srgbClr val="EBEBEB"/>
                </a:solidFill>
              </a:rPr>
              <a:t>Timeline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9E00-A3FF-0B1F-82D6-B6A8E9DC4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761" y="2438400"/>
            <a:ext cx="618657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>
                <a:solidFill>
                  <a:srgbClr val="FFFFFF"/>
                </a:solidFill>
              </a:rPr>
              <a:t>Began the first week of June (also first week of Summer Boost, yay!)</a:t>
            </a:r>
          </a:p>
          <a:p>
            <a:pPr defTabSz="457200"/>
            <a:r>
              <a:rPr lang="en-US">
                <a:solidFill>
                  <a:srgbClr val="FFFFFF"/>
                </a:solidFill>
              </a:rPr>
              <a:t>Finished Adult Fiction on August 22</a:t>
            </a:r>
          </a:p>
          <a:p>
            <a:pPr defTabSz="457200"/>
            <a:r>
              <a:rPr lang="en-US">
                <a:solidFill>
                  <a:srgbClr val="FFFFFF"/>
                </a:solidFill>
              </a:rPr>
              <a:t>Completed replacing all Cutters on November 29</a:t>
            </a:r>
          </a:p>
          <a:p>
            <a:pPr defTabSz="457200"/>
            <a:r>
              <a:rPr lang="en-US">
                <a:solidFill>
                  <a:srgbClr val="FFFFFF"/>
                </a:solidFill>
              </a:rPr>
              <a:t>Grand total of 6 months to finish</a:t>
            </a: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tack of old and new books">
            <a:extLst>
              <a:ext uri="{FF2B5EF4-FFF2-40B4-BE49-F238E27FC236}">
                <a16:creationId xmlns:a16="http://schemas.microsoft.com/office/drawing/2014/main" id="{800B620A-0B7B-6011-185D-B47704DAA1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r="27683" b="-2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11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B598-0EC4-BCC5-BCCF-F336CAE7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A8D87-B850-0497-FF76-0DDF56846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10" y="1701800"/>
            <a:ext cx="5595170" cy="4775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Staff filled out a survey about what they’d like spine labels to look like </a:t>
            </a:r>
          </a:p>
          <a:p>
            <a:r>
              <a:rPr lang="en-US" dirty="0"/>
              <a:t>Ran numbers to figure out how many supplies to order </a:t>
            </a:r>
          </a:p>
          <a:p>
            <a:pPr lvl="1"/>
            <a:r>
              <a:rPr lang="en-US" dirty="0"/>
              <a:t>Labels, label protectors (2 sizes), genre stickers, WFPL address labels </a:t>
            </a:r>
          </a:p>
          <a:p>
            <a:r>
              <a:rPr lang="en-US" dirty="0"/>
              <a:t>Document the rules</a:t>
            </a:r>
          </a:p>
          <a:p>
            <a:pPr lvl="1"/>
            <a:r>
              <a:rPr lang="en-US" dirty="0"/>
              <a:t>Created a folder in </a:t>
            </a:r>
            <a:r>
              <a:rPr lang="en-US" dirty="0" err="1"/>
              <a:t>Sharepoint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Label template</a:t>
            </a:r>
          </a:p>
          <a:p>
            <a:pPr lvl="2"/>
            <a:r>
              <a:rPr lang="en-US" dirty="0"/>
              <a:t>Missing series books Excel file</a:t>
            </a:r>
          </a:p>
          <a:p>
            <a:pPr lvl="2"/>
            <a:r>
              <a:rPr lang="en-US" dirty="0"/>
              <a:t>Genre of popular authors/series </a:t>
            </a:r>
          </a:p>
          <a:p>
            <a:pPr lvl="1"/>
            <a:r>
              <a:rPr lang="en-US" dirty="0"/>
              <a:t>Work on 1 shelf at a time per staff member</a:t>
            </a:r>
          </a:p>
          <a:p>
            <a:pPr lvl="1"/>
            <a:r>
              <a:rPr lang="en-US" dirty="0"/>
              <a:t>Take the entire shelf to relabel so we didn’t get our spacing mixed up</a:t>
            </a:r>
          </a:p>
          <a:p>
            <a:pPr lvl="1"/>
            <a:r>
              <a:rPr lang="en-US" dirty="0"/>
              <a:t>Kept track by placing a label with our name in the shelf we were currently working on</a:t>
            </a:r>
          </a:p>
          <a:p>
            <a:pPr lvl="1"/>
            <a:r>
              <a:rPr lang="en-US" dirty="0"/>
              <a:t>Chart in the circ office of how far we were so they could set aside items need relabeling</a:t>
            </a:r>
          </a:p>
          <a:p>
            <a:pPr lvl="1"/>
            <a:r>
              <a:rPr lang="en-US" dirty="0"/>
              <a:t>Did not change item status as the items were off the floor for such a short period of time</a:t>
            </a:r>
          </a:p>
          <a:p>
            <a:pPr lvl="1"/>
            <a:endParaRPr lang="en-US" dirty="0"/>
          </a:p>
          <a:p>
            <a:pPr marL="426645" lvl="1" indent="0">
              <a:buNone/>
            </a:pPr>
            <a:endParaRPr lang="en-US" dirty="0"/>
          </a:p>
        </p:txBody>
      </p:sp>
      <p:pic>
        <p:nvPicPr>
          <p:cNvPr id="5" name="Picture 4" descr="A white paper with black text and black text&#10;&#10;Description automatically generated">
            <a:extLst>
              <a:ext uri="{FF2B5EF4-FFF2-40B4-BE49-F238E27FC236}">
                <a16:creationId xmlns:a16="http://schemas.microsoft.com/office/drawing/2014/main" id="{E10E1D3F-F321-1FEA-3847-FA3E7D8DD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79" y="1828800"/>
            <a:ext cx="5249333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6FDF-90D0-C7D0-9741-0B5A0F66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4200">
                <a:solidFill>
                  <a:srgbClr val="EBEBEB"/>
                </a:solidFill>
              </a:rPr>
              <a:t>Where we started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FC39A-6633-B865-0806-447AA68EC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761" y="2438400"/>
            <a:ext cx="618657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>
                <a:solidFill>
                  <a:srgbClr val="FFFFFF"/>
                </a:solidFill>
              </a:rPr>
              <a:t>Prefix</a:t>
            </a:r>
          </a:p>
          <a:p>
            <a:pPr defTabSz="457200"/>
            <a:r>
              <a:rPr lang="en-US">
                <a:solidFill>
                  <a:srgbClr val="FFFFFF"/>
                </a:solidFill>
              </a:rPr>
              <a:t>Cutter</a:t>
            </a:r>
          </a:p>
          <a:p>
            <a:pPr defTabSz="457200"/>
            <a:r>
              <a:rPr lang="en-US">
                <a:solidFill>
                  <a:srgbClr val="FFFFFF"/>
                </a:solidFill>
              </a:rPr>
              <a:t>Suffix</a:t>
            </a:r>
          </a:p>
          <a:p>
            <a:pPr defTabSz="457200"/>
            <a:r>
              <a:rPr lang="en-US">
                <a:solidFill>
                  <a:srgbClr val="FFFFFF"/>
                </a:solidFill>
              </a:rPr>
              <a:t>No genre stickers</a:t>
            </a: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close up of a tube&#10;&#10;Description automatically generated">
            <a:extLst>
              <a:ext uri="{FF2B5EF4-FFF2-40B4-BE49-F238E27FC236}">
                <a16:creationId xmlns:a16="http://schemas.microsoft.com/office/drawing/2014/main" id="{037FB5B9-5964-0AE9-D4E2-0DFAF9C42E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r="3723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577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34DE-F025-2978-DB67-0F310D28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Finished Product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E9904-9A71-D39F-6F51-EF47B88B0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698" y="1828800"/>
            <a:ext cx="4977104" cy="4470400"/>
          </a:xfrm>
        </p:spPr>
        <p:txBody>
          <a:bodyPr/>
          <a:lstStyle/>
          <a:p>
            <a:r>
              <a:rPr lang="en-US" dirty="0"/>
              <a:t>Prefix</a:t>
            </a:r>
          </a:p>
          <a:p>
            <a:r>
              <a:rPr lang="en-US" dirty="0"/>
              <a:t>Author last name</a:t>
            </a:r>
          </a:p>
          <a:p>
            <a:r>
              <a:rPr lang="en-US" dirty="0"/>
              <a:t>Series title &amp; number (if applicable) </a:t>
            </a:r>
          </a:p>
          <a:p>
            <a:r>
              <a:rPr lang="en-US" dirty="0"/>
              <a:t>Genre sticker (if applicable) </a:t>
            </a:r>
          </a:p>
        </p:txBody>
      </p:sp>
      <p:pic>
        <p:nvPicPr>
          <p:cNvPr id="8" name="Content Placeholder 7" descr="A close up of a book&#10;&#10;Description automatically generated">
            <a:extLst>
              <a:ext uri="{FF2B5EF4-FFF2-40B4-BE49-F238E27FC236}">
                <a16:creationId xmlns:a16="http://schemas.microsoft.com/office/drawing/2014/main" id="{D9A1E885-534C-7C7A-0E07-32E639DCE7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828800"/>
            <a:ext cx="4976812" cy="373260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E3F96A-7FFF-B9E1-3679-9FBC00721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462" y="4596386"/>
            <a:ext cx="1271014" cy="1271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AB9717-DE13-22EE-39D0-B523C0EFD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560" y="4596386"/>
            <a:ext cx="1271014" cy="1271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85408-034D-A961-B018-1CA595BFF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754" y="45720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15B9-D6CA-35D3-6193-A35AD64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99" y="629266"/>
            <a:ext cx="3329461" cy="1641986"/>
          </a:xfrm>
        </p:spPr>
        <p:txBody>
          <a:bodyPr>
            <a:normAutofit/>
          </a:bodyPr>
          <a:lstStyle/>
          <a:p>
            <a:r>
              <a:rPr lang="en-US" dirty="0"/>
              <a:t>Setbacks</a:t>
            </a:r>
          </a:p>
        </p:txBody>
      </p:sp>
      <p:pic>
        <p:nvPicPr>
          <p:cNvPr id="5" name="Picture 4" descr="A row of books on a shelf&#10;&#10;Description automatically generated">
            <a:extLst>
              <a:ext uri="{FF2B5EF4-FFF2-40B4-BE49-F238E27FC236}">
                <a16:creationId xmlns:a16="http://schemas.microsoft.com/office/drawing/2014/main" id="{37E5B17A-7918-C9CC-E1A5-33460AB84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6" r="3317"/>
          <a:stretch/>
        </p:blipFill>
        <p:spPr>
          <a:xfrm>
            <a:off x="4633473" y="10"/>
            <a:ext cx="755816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3EAEC-F13B-1E13-E63C-BA050EB7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99" y="2438400"/>
            <a:ext cx="3329461" cy="3809999"/>
          </a:xfrm>
        </p:spPr>
        <p:txBody>
          <a:bodyPr>
            <a:normAutofit/>
          </a:bodyPr>
          <a:lstStyle/>
          <a:p>
            <a:r>
              <a:rPr lang="en-US" dirty="0"/>
              <a:t>Faded labels (UGH)</a:t>
            </a:r>
          </a:p>
          <a:p>
            <a:r>
              <a:rPr lang="en-US" dirty="0"/>
              <a:t>Lessons learned</a:t>
            </a:r>
          </a:p>
          <a:p>
            <a:pPr lvl="1"/>
            <a:r>
              <a:rPr lang="en-US" dirty="0"/>
              <a:t>Don’t rush things – double check series names, genres</a:t>
            </a:r>
          </a:p>
          <a:p>
            <a:pPr lvl="1"/>
            <a:r>
              <a:rPr lang="en-US" dirty="0"/>
              <a:t>Communicate with circulation folks</a:t>
            </a:r>
          </a:p>
        </p:txBody>
      </p:sp>
    </p:spTree>
    <p:extLst>
      <p:ext uri="{BB962C8B-B14F-4D97-AF65-F5344CB8AC3E}">
        <p14:creationId xmlns:p14="http://schemas.microsoft.com/office/powerpoint/2010/main" val="24258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58C0B-7664-DEDA-C1C9-F01AE91E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Future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105D9-01D1-8473-52DC-003F1F42C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Consolidated DVD TV series (package discs from season together)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Relabeled Junior Fiction Graphic Novels (author and series)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Decided to relabel ALL DVDs (they were/are a MESS)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Slowly working on getting all spine labels to be consistent since there have been several changes of the years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Junior Fiction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Easy Readers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Picture books</a:t>
            </a:r>
          </a:p>
          <a:p>
            <a:pPr marL="426645" lvl="1" indent="0">
              <a:lnSpc>
                <a:spcPct val="90000"/>
              </a:lnSpc>
              <a:buNone/>
            </a:pPr>
            <a:endParaRPr lang="en-US" sz="1700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p view of books formed into a circle">
            <a:extLst>
              <a:ext uri="{FF2B5EF4-FFF2-40B4-BE49-F238E27FC236}">
                <a16:creationId xmlns:a16="http://schemas.microsoft.com/office/drawing/2014/main" id="{C4D38D88-462A-1A5C-6CCD-0E64569A4C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9" r="22165" b="-2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56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333</TotalTime>
  <Words>394</Words>
  <Application>Microsoft Office PowerPoint</Application>
  <PresentationFormat>Custom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Ion</vt:lpstr>
      <vt:lpstr>Spine Relabel Project or how to tackle a big project and stay (mostly) sane </vt:lpstr>
      <vt:lpstr>Project Overview</vt:lpstr>
      <vt:lpstr>Let’s look at Numbers</vt:lpstr>
      <vt:lpstr>Timeline </vt:lpstr>
      <vt:lpstr>Procedure</vt:lpstr>
      <vt:lpstr>Where we started</vt:lpstr>
      <vt:lpstr>Finished Product</vt:lpstr>
      <vt:lpstr>Setbacks</vt:lpstr>
      <vt:lpstr>Future Projects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Spine Relabel Project or how to tackle a really big project and stay (mostly) sane </dc:title>
  <dc:creator>Brianne L. Schmidt</dc:creator>
  <cp:lastModifiedBy>Brianne L. Schmidt</cp:lastModifiedBy>
  <cp:revision>1</cp:revision>
  <dcterms:created xsi:type="dcterms:W3CDTF">2024-02-28T17:25:15Z</dcterms:created>
  <dcterms:modified xsi:type="dcterms:W3CDTF">2024-03-20T14:57:42Z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MSIP_Label_defa4170-0d19-0005-0004-bc88714345d2_Enabled">
    <vt:lpwstr>true</vt:lpwstr>
  </property>
  <property fmtid="{D5CDD505-2E9C-101B-9397-08002B2CF9AE}" pid="9" name="MSIP_Label_defa4170-0d19-0005-0004-bc88714345d2_SetDate">
    <vt:lpwstr>2024-02-28T17:35:21Z</vt:lpwstr>
  </property>
  <property fmtid="{D5CDD505-2E9C-101B-9397-08002B2CF9AE}" pid="10" name="MSIP_Label_defa4170-0d19-0005-0004-bc88714345d2_Method">
    <vt:lpwstr>Standard</vt:lpwstr>
  </property>
  <property fmtid="{D5CDD505-2E9C-101B-9397-08002B2CF9AE}" pid="11" name="MSIP_Label_defa4170-0d19-0005-0004-bc88714345d2_Name">
    <vt:lpwstr>defa4170-0d19-0005-0004-bc88714345d2</vt:lpwstr>
  </property>
  <property fmtid="{D5CDD505-2E9C-101B-9397-08002B2CF9AE}" pid="12" name="MSIP_Label_defa4170-0d19-0005-0004-bc88714345d2_SiteId">
    <vt:lpwstr>2ece9882-bc4c-4467-a4c6-cb158ef1fd49</vt:lpwstr>
  </property>
  <property fmtid="{D5CDD505-2E9C-101B-9397-08002B2CF9AE}" pid="13" name="MSIP_Label_defa4170-0d19-0005-0004-bc88714345d2_ActionId">
    <vt:lpwstr>21161289-2b43-4597-9197-15490c379fc5</vt:lpwstr>
  </property>
  <property fmtid="{D5CDD505-2E9C-101B-9397-08002B2CF9AE}" pid="14" name="MSIP_Label_defa4170-0d19-0005-0004-bc88714345d2_ContentBits">
    <vt:lpwstr>0</vt:lpwstr>
  </property>
</Properties>
</file>