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D_D4E2D62E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8" r:id="rId4"/>
    <p:sldId id="263" r:id="rId5"/>
    <p:sldId id="265" r:id="rId6"/>
    <p:sldId id="269" r:id="rId7"/>
    <p:sldId id="258" r:id="rId8"/>
    <p:sldId id="266" r:id="rId9"/>
    <p:sldId id="264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7955E6C-717F-F147-D690-A65A30734DDA}" name="Bryan King" initials="BK" userId="S::bryank@gflibrary.com::1afe32f2-1585-4cc9-8e2b-7145524e8c0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CC073F-3A17-4ABF-A5E1-D1A95A610250}" v="1184" dt="2024-03-14T20:33:14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yan King" userId="1afe32f2-1585-4cc9-8e2b-7145524e8c03" providerId="ADAL" clId="{39CC073F-3A17-4ABF-A5E1-D1A95A610250}"/>
    <pc:docChg chg="undo custSel addSld delSld modSld sldOrd">
      <pc:chgData name="Bryan King" userId="1afe32f2-1585-4cc9-8e2b-7145524e8c03" providerId="ADAL" clId="{39CC073F-3A17-4ABF-A5E1-D1A95A610250}" dt="2024-03-19T17:56:34.761" v="3753" actId="47"/>
      <pc:docMkLst>
        <pc:docMk/>
      </pc:docMkLst>
      <pc:sldChg chg="addSp delSp modSp new add del mod setBg addAnim delAnim setClrOvrMap addCm delCm">
        <pc:chgData name="Bryan King" userId="1afe32f2-1585-4cc9-8e2b-7145524e8c03" providerId="ADAL" clId="{39CC073F-3A17-4ABF-A5E1-D1A95A610250}" dt="2024-03-19T13:26:57.319" v="3752"/>
        <pc:sldMkLst>
          <pc:docMk/>
          <pc:sldMk cId="493354415" sldId="256"/>
        </pc:sldMkLst>
        <pc:spChg chg="mod">
          <ac:chgData name="Bryan King" userId="1afe32f2-1585-4cc9-8e2b-7145524e8c03" providerId="ADAL" clId="{39CC073F-3A17-4ABF-A5E1-D1A95A610250}" dt="2024-03-13T15:35:33.555" v="810" actId="20577"/>
          <ac:spMkLst>
            <pc:docMk/>
            <pc:sldMk cId="493354415" sldId="256"/>
            <ac:spMk id="2" creationId="{F79A12C9-45E0-53A8-B14B-A861F1FBE3C7}"/>
          </ac:spMkLst>
        </pc:spChg>
        <pc:spChg chg="mod">
          <ac:chgData name="Bryan King" userId="1afe32f2-1585-4cc9-8e2b-7145524e8c03" providerId="ADAL" clId="{39CC073F-3A17-4ABF-A5E1-D1A95A610250}" dt="2024-03-13T15:06:06.229" v="454" actId="14100"/>
          <ac:spMkLst>
            <pc:docMk/>
            <pc:sldMk cId="493354415" sldId="256"/>
            <ac:spMk id="3" creationId="{D262D876-C0A0-A0CB-C38E-EE9479D35DB1}"/>
          </ac:spMkLst>
        </pc:spChg>
        <pc:spChg chg="add del">
          <ac:chgData name="Bryan King" userId="1afe32f2-1585-4cc9-8e2b-7145524e8c03" providerId="ADAL" clId="{39CC073F-3A17-4ABF-A5E1-D1A95A610250}" dt="2024-03-13T15:03:18.333" v="432" actId="26606"/>
          <ac:spMkLst>
            <pc:docMk/>
            <pc:sldMk cId="493354415" sldId="256"/>
            <ac:spMk id="10" creationId="{4D60F200-5EB0-B223-2439-C96C67F0FEE1}"/>
          </ac:spMkLst>
        </pc:spChg>
        <pc:spChg chg="add del">
          <ac:chgData name="Bryan King" userId="1afe32f2-1585-4cc9-8e2b-7145524e8c03" providerId="ADAL" clId="{39CC073F-3A17-4ABF-A5E1-D1A95A610250}" dt="2024-03-13T15:03:18.333" v="432" actId="26606"/>
          <ac:spMkLst>
            <pc:docMk/>
            <pc:sldMk cId="493354415" sldId="256"/>
            <ac:spMk id="12" creationId="{A6567EA8-C72D-4B9B-D23F-6B2E9F9C9F47}"/>
          </ac:spMkLst>
        </pc:spChg>
        <pc:spChg chg="add del">
          <ac:chgData name="Bryan King" userId="1afe32f2-1585-4cc9-8e2b-7145524e8c03" providerId="ADAL" clId="{39CC073F-3A17-4ABF-A5E1-D1A95A610250}" dt="2024-03-13T15:03:18.333" v="432" actId="26606"/>
          <ac:spMkLst>
            <pc:docMk/>
            <pc:sldMk cId="493354415" sldId="256"/>
            <ac:spMk id="14" creationId="{FEFBFA78-9360-1E01-5448-6D5AE0A32601}"/>
          </ac:spMkLst>
        </pc:spChg>
        <pc:spChg chg="add del">
          <ac:chgData name="Bryan King" userId="1afe32f2-1585-4cc9-8e2b-7145524e8c03" providerId="ADAL" clId="{39CC073F-3A17-4ABF-A5E1-D1A95A610250}" dt="2024-03-13T15:03:18.333" v="432" actId="26606"/>
          <ac:spMkLst>
            <pc:docMk/>
            <pc:sldMk cId="493354415" sldId="256"/>
            <ac:spMk id="16" creationId="{1740453C-744F-DB3A-47EC-15EACE1DC117}"/>
          </ac:spMkLst>
        </pc:spChg>
        <pc:spChg chg="add del">
          <ac:chgData name="Bryan King" userId="1afe32f2-1585-4cc9-8e2b-7145524e8c03" providerId="ADAL" clId="{39CC073F-3A17-4ABF-A5E1-D1A95A610250}" dt="2024-03-13T15:03:18.333" v="432" actId="26606"/>
          <ac:spMkLst>
            <pc:docMk/>
            <pc:sldMk cId="493354415" sldId="256"/>
            <ac:spMk id="18" creationId="{B6924B03-77BD-EAE3-2854-43363FF8E6BB}"/>
          </ac:spMkLst>
        </pc:spChg>
        <pc:spChg chg="add del">
          <ac:chgData name="Bryan King" userId="1afe32f2-1585-4cc9-8e2b-7145524e8c03" providerId="ADAL" clId="{39CC073F-3A17-4ABF-A5E1-D1A95A610250}" dt="2024-03-13T15:01:21.563" v="315" actId="26606"/>
          <ac:spMkLst>
            <pc:docMk/>
            <pc:sldMk cId="493354415" sldId="256"/>
            <ac:spMk id="23" creationId="{ECC07320-C2CA-4E29-8481-9D9E143C7788}"/>
          </ac:spMkLst>
        </pc:spChg>
        <pc:spChg chg="add del">
          <ac:chgData name="Bryan King" userId="1afe32f2-1585-4cc9-8e2b-7145524e8c03" providerId="ADAL" clId="{39CC073F-3A17-4ABF-A5E1-D1A95A610250}" dt="2024-03-13T15:01:21.563" v="315" actId="26606"/>
          <ac:spMkLst>
            <pc:docMk/>
            <pc:sldMk cId="493354415" sldId="256"/>
            <ac:spMk id="25" creationId="{178FB36B-5BFE-42CA-BC60-1115E0D95EEC}"/>
          </ac:spMkLst>
        </pc:spChg>
        <pc:spChg chg="add del">
          <ac:chgData name="Bryan King" userId="1afe32f2-1585-4cc9-8e2b-7145524e8c03" providerId="ADAL" clId="{39CC073F-3A17-4ABF-A5E1-D1A95A610250}" dt="2024-03-13T15:01:26.190" v="319" actId="26606"/>
          <ac:spMkLst>
            <pc:docMk/>
            <pc:sldMk cId="493354415" sldId="256"/>
            <ac:spMk id="30" creationId="{ECC07320-C2CA-4E29-8481-9D9E143C7788}"/>
          </ac:spMkLst>
        </pc:spChg>
        <pc:spChg chg="add del">
          <ac:chgData name="Bryan King" userId="1afe32f2-1585-4cc9-8e2b-7145524e8c03" providerId="ADAL" clId="{39CC073F-3A17-4ABF-A5E1-D1A95A610250}" dt="2024-03-13T15:01:26.190" v="319" actId="26606"/>
          <ac:spMkLst>
            <pc:docMk/>
            <pc:sldMk cId="493354415" sldId="256"/>
            <ac:spMk id="31" creationId="{178FB36B-5BFE-42CA-BC60-1115E0D95EEC}"/>
          </ac:spMkLst>
        </pc:spChg>
        <pc:spChg chg="add del">
          <ac:chgData name="Bryan King" userId="1afe32f2-1585-4cc9-8e2b-7145524e8c03" providerId="ADAL" clId="{39CC073F-3A17-4ABF-A5E1-D1A95A610250}" dt="2024-03-13T15:01:26.636" v="323" actId="26606"/>
          <ac:spMkLst>
            <pc:docMk/>
            <pc:sldMk cId="493354415" sldId="256"/>
            <ac:spMk id="33" creationId="{7B1AB9FE-36F5-4FD1-9850-DB5C5AD4828F}"/>
          </ac:spMkLst>
        </pc:spChg>
        <pc:spChg chg="add del">
          <ac:chgData name="Bryan King" userId="1afe32f2-1585-4cc9-8e2b-7145524e8c03" providerId="ADAL" clId="{39CC073F-3A17-4ABF-A5E1-D1A95A610250}" dt="2024-03-13T15:01:26.636" v="323" actId="26606"/>
          <ac:spMkLst>
            <pc:docMk/>
            <pc:sldMk cId="493354415" sldId="256"/>
            <ac:spMk id="34" creationId="{F489C2E0-4895-4B72-85EA-7EE9FAFFDC7E}"/>
          </ac:spMkLst>
        </pc:spChg>
        <pc:spChg chg="add del">
          <ac:chgData name="Bryan King" userId="1afe32f2-1585-4cc9-8e2b-7145524e8c03" providerId="ADAL" clId="{39CC073F-3A17-4ABF-A5E1-D1A95A610250}" dt="2024-03-13T15:01:28.601" v="327" actId="26606"/>
          <ac:spMkLst>
            <pc:docMk/>
            <pc:sldMk cId="493354415" sldId="256"/>
            <ac:spMk id="36" creationId="{71B2258F-86CA-4D4D-8270-BC05FCDEBFB3}"/>
          </ac:spMkLst>
        </pc:spChg>
        <pc:spChg chg="add del">
          <ac:chgData name="Bryan King" userId="1afe32f2-1585-4cc9-8e2b-7145524e8c03" providerId="ADAL" clId="{39CC073F-3A17-4ABF-A5E1-D1A95A610250}" dt="2024-03-13T15:01:30.183" v="331" actId="26606"/>
          <ac:spMkLst>
            <pc:docMk/>
            <pc:sldMk cId="493354415" sldId="256"/>
            <ac:spMk id="38" creationId="{7B1AB9FE-36F5-4FD1-9850-DB5C5AD4828F}"/>
          </ac:spMkLst>
        </pc:spChg>
        <pc:spChg chg="add del">
          <ac:chgData name="Bryan King" userId="1afe32f2-1585-4cc9-8e2b-7145524e8c03" providerId="ADAL" clId="{39CC073F-3A17-4ABF-A5E1-D1A95A610250}" dt="2024-03-13T15:01:30.183" v="331" actId="26606"/>
          <ac:spMkLst>
            <pc:docMk/>
            <pc:sldMk cId="493354415" sldId="256"/>
            <ac:spMk id="39" creationId="{F489C2E0-4895-4B72-85EA-7EE9FAFFDC7E}"/>
          </ac:spMkLst>
        </pc:spChg>
        <pc:spChg chg="add del">
          <ac:chgData name="Bryan King" userId="1afe32f2-1585-4cc9-8e2b-7145524e8c03" providerId="ADAL" clId="{39CC073F-3A17-4ABF-A5E1-D1A95A610250}" dt="2024-03-13T15:01:40.045" v="335" actId="26606"/>
          <ac:spMkLst>
            <pc:docMk/>
            <pc:sldMk cId="493354415" sldId="256"/>
            <ac:spMk id="41" creationId="{71B2258F-86CA-4D4D-8270-BC05FCDEBFB3}"/>
          </ac:spMkLst>
        </pc:spChg>
        <pc:grpChg chg="add del">
          <ac:chgData name="Bryan King" userId="1afe32f2-1585-4cc9-8e2b-7145524e8c03" providerId="ADAL" clId="{39CC073F-3A17-4ABF-A5E1-D1A95A610250}" dt="2024-03-13T15:01:24.363" v="317" actId="26606"/>
          <ac:grpSpMkLst>
            <pc:docMk/>
            <pc:sldMk cId="493354415" sldId="256"/>
            <ac:grpSpMk id="27" creationId="{FB7FB62D-DD5B-C587-F53F-679128D41B8A}"/>
          </ac:grpSpMkLst>
        </pc:grpChg>
        <pc:grpChg chg="add del">
          <ac:chgData name="Bryan King" userId="1afe32f2-1585-4cc9-8e2b-7145524e8c03" providerId="ADAL" clId="{39CC073F-3A17-4ABF-A5E1-D1A95A610250}" dt="2024-03-13T15:03:18.333" v="432" actId="26606"/>
          <ac:grpSpMkLst>
            <pc:docMk/>
            <pc:sldMk cId="493354415" sldId="256"/>
            <ac:grpSpMk id="43" creationId="{6E61B563-A4B2-5783-81AF-A2A053D74769}"/>
          </ac:grpSpMkLst>
        </pc:grpChg>
        <pc:picChg chg="add del mod ord">
          <ac:chgData name="Bryan King" userId="1afe32f2-1585-4cc9-8e2b-7145524e8c03" providerId="ADAL" clId="{39CC073F-3A17-4ABF-A5E1-D1A95A610250}" dt="2024-03-13T15:01:03.744" v="309" actId="478"/>
          <ac:picMkLst>
            <pc:docMk/>
            <pc:sldMk cId="493354415" sldId="256"/>
            <ac:picMk id="5" creationId="{D64967B7-7006-81D0-833F-839BED1BCAEE}"/>
          </ac:picMkLst>
        </pc:picChg>
        <pc:picChg chg="add mod ord">
          <ac:chgData name="Bryan King" userId="1afe32f2-1585-4cc9-8e2b-7145524e8c03" providerId="ADAL" clId="{39CC073F-3A17-4ABF-A5E1-D1A95A610250}" dt="2024-03-13T15:03:18.333" v="432" actId="26606"/>
          <ac:picMkLst>
            <pc:docMk/>
            <pc:sldMk cId="493354415" sldId="256"/>
            <ac:picMk id="6" creationId="{B30D6E50-7B22-354C-5B29-E045D521E60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Bryan King" userId="1afe32f2-1585-4cc9-8e2b-7145524e8c03" providerId="ADAL" clId="{39CC073F-3A17-4ABF-A5E1-D1A95A610250}" dt="2024-03-19T13:26:57.319" v="3752"/>
              <pc2:cmMkLst xmlns:pc2="http://schemas.microsoft.com/office/powerpoint/2019/9/main/command">
                <pc:docMk/>
                <pc:sldMk cId="493354415" sldId="256"/>
                <pc2:cmMk id="{95A239EA-A617-48F3-96D5-B9C6DC6563C9}"/>
              </pc2:cmMkLst>
            </pc226:cmChg>
          </p:ext>
        </pc:extLst>
      </pc:sldChg>
      <pc:sldChg chg="addSp delSp modSp add del mod modTransition">
        <pc:chgData name="Bryan King" userId="1afe32f2-1585-4cc9-8e2b-7145524e8c03" providerId="ADAL" clId="{39CC073F-3A17-4ABF-A5E1-D1A95A610250}" dt="2024-03-13T16:54:01.045" v="2288" actId="2696"/>
        <pc:sldMkLst>
          <pc:docMk/>
          <pc:sldMk cId="4199139797" sldId="257"/>
        </pc:sldMkLst>
        <pc:spChg chg="del mod">
          <ac:chgData name="Bryan King" userId="1afe32f2-1585-4cc9-8e2b-7145524e8c03" providerId="ADAL" clId="{39CC073F-3A17-4ABF-A5E1-D1A95A610250}" dt="2024-03-13T16:51:18.760" v="2104" actId="21"/>
          <ac:spMkLst>
            <pc:docMk/>
            <pc:sldMk cId="4199139797" sldId="257"/>
            <ac:spMk id="2" creationId="{F79A12C9-45E0-53A8-B14B-A861F1FBE3C7}"/>
          </ac:spMkLst>
        </pc:spChg>
        <pc:spChg chg="add del mod">
          <ac:chgData name="Bryan King" userId="1afe32f2-1585-4cc9-8e2b-7145524e8c03" providerId="ADAL" clId="{39CC073F-3A17-4ABF-A5E1-D1A95A610250}" dt="2024-03-13T16:51:18.760" v="2104" actId="21"/>
          <ac:spMkLst>
            <pc:docMk/>
            <pc:sldMk cId="4199139797" sldId="257"/>
            <ac:spMk id="3" creationId="{9F7B074E-26C7-011B-013D-CD2B5D79190D}"/>
          </ac:spMkLst>
        </pc:spChg>
        <pc:spChg chg="del">
          <ac:chgData name="Bryan King" userId="1afe32f2-1585-4cc9-8e2b-7145524e8c03" providerId="ADAL" clId="{39CC073F-3A17-4ABF-A5E1-D1A95A610250}" dt="2024-03-11T19:11:29.313" v="52" actId="478"/>
          <ac:spMkLst>
            <pc:docMk/>
            <pc:sldMk cId="4199139797" sldId="257"/>
            <ac:spMk id="3" creationId="{D262D876-C0A0-A0CB-C38E-EE9479D35DB1}"/>
          </ac:spMkLst>
        </pc:spChg>
        <pc:spChg chg="add del mod">
          <ac:chgData name="Bryan King" userId="1afe32f2-1585-4cc9-8e2b-7145524e8c03" providerId="ADAL" clId="{39CC073F-3A17-4ABF-A5E1-D1A95A610250}" dt="2024-03-11T19:11:31.926" v="53" actId="478"/>
          <ac:spMkLst>
            <pc:docMk/>
            <pc:sldMk cId="4199139797" sldId="257"/>
            <ac:spMk id="6" creationId="{1848F508-4F73-50DD-00BA-3E493C839DBF}"/>
          </ac:spMkLst>
        </pc:spChg>
        <pc:spChg chg="add del mod">
          <ac:chgData name="Bryan King" userId="1afe32f2-1585-4cc9-8e2b-7145524e8c03" providerId="ADAL" clId="{39CC073F-3A17-4ABF-A5E1-D1A95A610250}" dt="2024-03-13T16:51:18.760" v="2104" actId="21"/>
          <ac:spMkLst>
            <pc:docMk/>
            <pc:sldMk cId="4199139797" sldId="257"/>
            <ac:spMk id="7" creationId="{D4CF503A-F50A-6C5F-6ACD-4A091CB74223}"/>
          </ac:spMkLst>
        </pc:spChg>
        <pc:spChg chg="add mod">
          <ac:chgData name="Bryan King" userId="1afe32f2-1585-4cc9-8e2b-7145524e8c03" providerId="ADAL" clId="{39CC073F-3A17-4ABF-A5E1-D1A95A610250}" dt="2024-03-13T16:51:18.760" v="2104" actId="21"/>
          <ac:spMkLst>
            <pc:docMk/>
            <pc:sldMk cId="4199139797" sldId="257"/>
            <ac:spMk id="13" creationId="{F07212DA-7306-147A-AC71-7E46BE5A909F}"/>
          </ac:spMkLst>
        </pc:spChg>
        <pc:picChg chg="add del mod">
          <ac:chgData name="Bryan King" userId="1afe32f2-1585-4cc9-8e2b-7145524e8c03" providerId="ADAL" clId="{39CC073F-3A17-4ABF-A5E1-D1A95A610250}" dt="2024-03-13T15:15:29.663" v="642" actId="478"/>
          <ac:picMkLst>
            <pc:docMk/>
            <pc:sldMk cId="4199139797" sldId="257"/>
            <ac:picMk id="4" creationId="{923FCD50-EB4E-582D-35D6-2C49E6351A6C}"/>
          </ac:picMkLst>
        </pc:picChg>
        <pc:picChg chg="del">
          <ac:chgData name="Bryan King" userId="1afe32f2-1585-4cc9-8e2b-7145524e8c03" providerId="ADAL" clId="{39CC073F-3A17-4ABF-A5E1-D1A95A610250}" dt="2024-03-11T19:10:54.862" v="49" actId="478"/>
          <ac:picMkLst>
            <pc:docMk/>
            <pc:sldMk cId="4199139797" sldId="257"/>
            <ac:picMk id="5" creationId="{D64967B7-7006-81D0-833F-839BED1BCAEE}"/>
          </ac:picMkLst>
        </pc:picChg>
        <pc:picChg chg="add del mod ord">
          <ac:chgData name="Bryan King" userId="1afe32f2-1585-4cc9-8e2b-7145524e8c03" providerId="ADAL" clId="{39CC073F-3A17-4ABF-A5E1-D1A95A610250}" dt="2024-03-13T16:51:10.475" v="2103" actId="478"/>
          <ac:picMkLst>
            <pc:docMk/>
            <pc:sldMk cId="4199139797" sldId="257"/>
            <ac:picMk id="6" creationId="{179FDA7C-2276-7439-1188-69861E1CB8CF}"/>
          </ac:picMkLst>
        </pc:picChg>
        <pc:picChg chg="add del mod">
          <ac:chgData name="Bryan King" userId="1afe32f2-1585-4cc9-8e2b-7145524e8c03" providerId="ADAL" clId="{39CC073F-3A17-4ABF-A5E1-D1A95A610250}" dt="2024-03-11T19:17:17.319" v="120" actId="478"/>
          <ac:picMkLst>
            <pc:docMk/>
            <pc:sldMk cId="4199139797" sldId="257"/>
            <ac:picMk id="6" creationId="{4F82584B-9115-170A-CCF0-B325C8CDC9FA}"/>
          </ac:picMkLst>
        </pc:picChg>
        <pc:picChg chg="add del mod ord">
          <ac:chgData name="Bryan King" userId="1afe32f2-1585-4cc9-8e2b-7145524e8c03" providerId="ADAL" clId="{39CC073F-3A17-4ABF-A5E1-D1A95A610250}" dt="2024-03-13T15:15:30.175" v="643" actId="478"/>
          <ac:picMkLst>
            <pc:docMk/>
            <pc:sldMk cId="4199139797" sldId="257"/>
            <ac:picMk id="8" creationId="{1A4D96B3-4BCA-28CF-86F2-8192B0306582}"/>
          </ac:picMkLst>
        </pc:picChg>
        <pc:picChg chg="add del mod">
          <ac:chgData name="Bryan King" userId="1afe32f2-1585-4cc9-8e2b-7145524e8c03" providerId="ADAL" clId="{39CC073F-3A17-4ABF-A5E1-D1A95A610250}" dt="2024-03-13T15:15:30.632" v="644" actId="478"/>
          <ac:picMkLst>
            <pc:docMk/>
            <pc:sldMk cId="4199139797" sldId="257"/>
            <ac:picMk id="11" creationId="{6186FF09-85A8-1607-5A06-E15E8C7267CF}"/>
          </ac:picMkLst>
        </pc:picChg>
      </pc:sldChg>
      <pc:sldChg chg="addSp delSp modSp add mod ord">
        <pc:chgData name="Bryan King" userId="1afe32f2-1585-4cc9-8e2b-7145524e8c03" providerId="ADAL" clId="{39CC073F-3A17-4ABF-A5E1-D1A95A610250}" dt="2024-03-14T18:58:25.264" v="3235" actId="1076"/>
        <pc:sldMkLst>
          <pc:docMk/>
          <pc:sldMk cId="1523688481" sldId="258"/>
        </pc:sldMkLst>
        <pc:spChg chg="add del mod">
          <ac:chgData name="Bryan King" userId="1afe32f2-1585-4cc9-8e2b-7145524e8c03" providerId="ADAL" clId="{39CC073F-3A17-4ABF-A5E1-D1A95A610250}" dt="2024-03-13T16:14:41.674" v="1917" actId="20577"/>
          <ac:spMkLst>
            <pc:docMk/>
            <pc:sldMk cId="1523688481" sldId="258"/>
            <ac:spMk id="2" creationId="{F79A12C9-45E0-53A8-B14B-A861F1FBE3C7}"/>
          </ac:spMkLst>
        </pc:spChg>
        <pc:spChg chg="add del mod">
          <ac:chgData name="Bryan King" userId="1afe32f2-1585-4cc9-8e2b-7145524e8c03" providerId="ADAL" clId="{39CC073F-3A17-4ABF-A5E1-D1A95A610250}" dt="2024-03-13T16:14:45.579" v="1920"/>
          <ac:spMkLst>
            <pc:docMk/>
            <pc:sldMk cId="1523688481" sldId="258"/>
            <ac:spMk id="3" creationId="{9F6AED28-5704-6876-2591-1CAD1B380014}"/>
          </ac:spMkLst>
        </pc:spChg>
        <pc:spChg chg="add del mod">
          <ac:chgData name="Bryan King" userId="1afe32f2-1585-4cc9-8e2b-7145524e8c03" providerId="ADAL" clId="{39CC073F-3A17-4ABF-A5E1-D1A95A610250}" dt="2024-03-14T18:57:42.587" v="3232"/>
          <ac:spMkLst>
            <pc:docMk/>
            <pc:sldMk cId="1523688481" sldId="258"/>
            <ac:spMk id="3" creationId="{AD04955F-E749-9A61-6319-CD8237FA7AC8}"/>
          </ac:spMkLst>
        </pc:spChg>
        <pc:spChg chg="add del mod">
          <ac:chgData name="Bryan King" userId="1afe32f2-1585-4cc9-8e2b-7145524e8c03" providerId="ADAL" clId="{39CC073F-3A17-4ABF-A5E1-D1A95A610250}" dt="2024-03-13T15:49:40.381" v="1210" actId="478"/>
          <ac:spMkLst>
            <pc:docMk/>
            <pc:sldMk cId="1523688481" sldId="258"/>
            <ac:spMk id="11" creationId="{C57DB5DB-0496-C2A7-00C8-33CA0DFF38FB}"/>
          </ac:spMkLst>
        </pc:spChg>
        <pc:picChg chg="add del mod">
          <ac:chgData name="Bryan King" userId="1afe32f2-1585-4cc9-8e2b-7145524e8c03" providerId="ADAL" clId="{39CC073F-3A17-4ABF-A5E1-D1A95A610250}" dt="2024-03-13T15:50:56.121" v="1226" actId="478"/>
          <ac:picMkLst>
            <pc:docMk/>
            <pc:sldMk cId="1523688481" sldId="258"/>
            <ac:picMk id="4" creationId="{DBDE215D-3ADE-523B-5BC6-D72637884D22}"/>
          </ac:picMkLst>
        </pc:picChg>
        <pc:picChg chg="add mod">
          <ac:chgData name="Bryan King" userId="1afe32f2-1585-4cc9-8e2b-7145524e8c03" providerId="ADAL" clId="{39CC073F-3A17-4ABF-A5E1-D1A95A610250}" dt="2024-03-14T18:58:25.264" v="3235" actId="1076"/>
          <ac:picMkLst>
            <pc:docMk/>
            <pc:sldMk cId="1523688481" sldId="258"/>
            <ac:picMk id="5" creationId="{8AC98BAF-43CD-E3DE-17E2-8E23B4B1F1EB}"/>
          </ac:picMkLst>
        </pc:picChg>
        <pc:picChg chg="add del mod">
          <ac:chgData name="Bryan King" userId="1afe32f2-1585-4cc9-8e2b-7145524e8c03" providerId="ADAL" clId="{39CC073F-3A17-4ABF-A5E1-D1A95A610250}" dt="2024-03-13T15:50:39.537" v="1220" actId="478"/>
          <ac:picMkLst>
            <pc:docMk/>
            <pc:sldMk cId="1523688481" sldId="258"/>
            <ac:picMk id="6" creationId="{0118E0C6-BC27-C74C-0375-F8FF012B3E37}"/>
          </ac:picMkLst>
        </pc:picChg>
        <pc:picChg chg="add del mod">
          <ac:chgData name="Bryan King" userId="1afe32f2-1585-4cc9-8e2b-7145524e8c03" providerId="ADAL" clId="{39CC073F-3A17-4ABF-A5E1-D1A95A610250}" dt="2024-03-13T15:50:03.487" v="1211" actId="478"/>
          <ac:picMkLst>
            <pc:docMk/>
            <pc:sldMk cId="1523688481" sldId="258"/>
            <ac:picMk id="7" creationId="{A8A21E33-4BC1-6CFB-96BC-B6CFA22DC58B}"/>
          </ac:picMkLst>
        </pc:picChg>
        <pc:picChg chg="add del mod">
          <ac:chgData name="Bryan King" userId="1afe32f2-1585-4cc9-8e2b-7145524e8c03" providerId="ADAL" clId="{39CC073F-3A17-4ABF-A5E1-D1A95A610250}" dt="2024-03-13T15:50:41.185" v="1221" actId="478"/>
          <ac:picMkLst>
            <pc:docMk/>
            <pc:sldMk cId="1523688481" sldId="258"/>
            <ac:picMk id="8" creationId="{5C10F152-3BAF-F39C-2464-2F9B6F08126F}"/>
          </ac:picMkLst>
        </pc:picChg>
        <pc:picChg chg="add del mod">
          <ac:chgData name="Bryan King" userId="1afe32f2-1585-4cc9-8e2b-7145524e8c03" providerId="ADAL" clId="{39CC073F-3A17-4ABF-A5E1-D1A95A610250}" dt="2024-03-13T16:06:53.511" v="1452" actId="478"/>
          <ac:picMkLst>
            <pc:docMk/>
            <pc:sldMk cId="1523688481" sldId="258"/>
            <ac:picMk id="15" creationId="{F27E152A-5454-C4FC-C957-63783BE77A66}"/>
          </ac:picMkLst>
        </pc:picChg>
        <pc:picChg chg="add del mod">
          <ac:chgData name="Bryan King" userId="1afe32f2-1585-4cc9-8e2b-7145524e8c03" providerId="ADAL" clId="{39CC073F-3A17-4ABF-A5E1-D1A95A610250}" dt="2024-03-13T16:06:56.047" v="1453" actId="478"/>
          <ac:picMkLst>
            <pc:docMk/>
            <pc:sldMk cId="1523688481" sldId="258"/>
            <ac:picMk id="19" creationId="{F7734E89-2C87-68DF-FFC9-10CE0AAF196B}"/>
          </ac:picMkLst>
        </pc:picChg>
        <pc:picChg chg="add del mod">
          <ac:chgData name="Bryan King" userId="1afe32f2-1585-4cc9-8e2b-7145524e8c03" providerId="ADAL" clId="{39CC073F-3A17-4ABF-A5E1-D1A95A610250}" dt="2024-03-13T16:16:33.988" v="1939" actId="478"/>
          <ac:picMkLst>
            <pc:docMk/>
            <pc:sldMk cId="1523688481" sldId="258"/>
            <ac:picMk id="20" creationId="{3A99E6C8-A977-CC5A-0F19-35113A199867}"/>
          </ac:picMkLst>
        </pc:picChg>
        <pc:picChg chg="add mod ord">
          <ac:chgData name="Bryan King" userId="1afe32f2-1585-4cc9-8e2b-7145524e8c03" providerId="ADAL" clId="{39CC073F-3A17-4ABF-A5E1-D1A95A610250}" dt="2024-03-14T18:56:44.795" v="3228" actId="14100"/>
          <ac:picMkLst>
            <pc:docMk/>
            <pc:sldMk cId="1523688481" sldId="258"/>
            <ac:picMk id="22" creationId="{1F712DE6-47AC-00EC-5D74-F2A29B4CAD11}"/>
          </ac:picMkLst>
        </pc:picChg>
        <pc:picChg chg="add mod">
          <ac:chgData name="Bryan King" userId="1afe32f2-1585-4cc9-8e2b-7145524e8c03" providerId="ADAL" clId="{39CC073F-3A17-4ABF-A5E1-D1A95A610250}" dt="2024-03-14T18:46:09.585" v="2812" actId="1076"/>
          <ac:picMkLst>
            <pc:docMk/>
            <pc:sldMk cId="1523688481" sldId="258"/>
            <ac:picMk id="24" creationId="{734026DD-ECC6-353A-9891-53336FB01B1A}"/>
          </ac:picMkLst>
        </pc:picChg>
        <pc:picChg chg="add del mod">
          <ac:chgData name="Bryan King" userId="1afe32f2-1585-4cc9-8e2b-7145524e8c03" providerId="ADAL" clId="{39CC073F-3A17-4ABF-A5E1-D1A95A610250}" dt="2024-03-13T16:24:47.463" v="1979" actId="478"/>
          <ac:picMkLst>
            <pc:docMk/>
            <pc:sldMk cId="1523688481" sldId="258"/>
            <ac:picMk id="26" creationId="{FCE4E175-F262-4B06-45CC-4039C75668BD}"/>
          </ac:picMkLst>
        </pc:picChg>
      </pc:sldChg>
      <pc:sldChg chg="delSp modSp add del mod ord setBg delDesignElem">
        <pc:chgData name="Bryan King" userId="1afe32f2-1585-4cc9-8e2b-7145524e8c03" providerId="ADAL" clId="{39CC073F-3A17-4ABF-A5E1-D1A95A610250}" dt="2024-03-13T15:09:48.156" v="495" actId="2696"/>
        <pc:sldMkLst>
          <pc:docMk/>
          <pc:sldMk cId="18684827" sldId="259"/>
        </pc:sldMkLst>
        <pc:spChg chg="mod">
          <ac:chgData name="Bryan King" userId="1afe32f2-1585-4cc9-8e2b-7145524e8c03" providerId="ADAL" clId="{39CC073F-3A17-4ABF-A5E1-D1A95A610250}" dt="2024-03-13T15:09:34.312" v="494" actId="20577"/>
          <ac:spMkLst>
            <pc:docMk/>
            <pc:sldMk cId="18684827" sldId="259"/>
            <ac:spMk id="2" creationId="{F79A12C9-45E0-53A8-B14B-A861F1FBE3C7}"/>
          </ac:spMkLst>
        </pc:spChg>
        <pc:spChg chg="del">
          <ac:chgData name="Bryan King" userId="1afe32f2-1585-4cc9-8e2b-7145524e8c03" providerId="ADAL" clId="{39CC073F-3A17-4ABF-A5E1-D1A95A610250}" dt="2024-03-13T15:08:07.989" v="457"/>
          <ac:spMkLst>
            <pc:docMk/>
            <pc:sldMk cId="18684827" sldId="259"/>
            <ac:spMk id="10" creationId="{4D60F200-5EB0-B223-2439-C96C67F0FEE1}"/>
          </ac:spMkLst>
        </pc:spChg>
        <pc:spChg chg="del">
          <ac:chgData name="Bryan King" userId="1afe32f2-1585-4cc9-8e2b-7145524e8c03" providerId="ADAL" clId="{39CC073F-3A17-4ABF-A5E1-D1A95A610250}" dt="2024-03-13T15:08:07.989" v="457"/>
          <ac:spMkLst>
            <pc:docMk/>
            <pc:sldMk cId="18684827" sldId="259"/>
            <ac:spMk id="12" creationId="{A6567EA8-C72D-4B9B-D23F-6B2E9F9C9F47}"/>
          </ac:spMkLst>
        </pc:spChg>
        <pc:spChg chg="del">
          <ac:chgData name="Bryan King" userId="1afe32f2-1585-4cc9-8e2b-7145524e8c03" providerId="ADAL" clId="{39CC073F-3A17-4ABF-A5E1-D1A95A610250}" dt="2024-03-13T15:08:07.989" v="457"/>
          <ac:spMkLst>
            <pc:docMk/>
            <pc:sldMk cId="18684827" sldId="259"/>
            <ac:spMk id="14" creationId="{FEFBFA78-9360-1E01-5448-6D5AE0A32601}"/>
          </ac:spMkLst>
        </pc:spChg>
        <pc:spChg chg="del">
          <ac:chgData name="Bryan King" userId="1afe32f2-1585-4cc9-8e2b-7145524e8c03" providerId="ADAL" clId="{39CC073F-3A17-4ABF-A5E1-D1A95A610250}" dt="2024-03-13T15:08:07.989" v="457"/>
          <ac:spMkLst>
            <pc:docMk/>
            <pc:sldMk cId="18684827" sldId="259"/>
            <ac:spMk id="16" creationId="{1740453C-744F-DB3A-47EC-15EACE1DC117}"/>
          </ac:spMkLst>
        </pc:spChg>
        <pc:spChg chg="del">
          <ac:chgData name="Bryan King" userId="1afe32f2-1585-4cc9-8e2b-7145524e8c03" providerId="ADAL" clId="{39CC073F-3A17-4ABF-A5E1-D1A95A610250}" dt="2024-03-13T15:08:07.989" v="457"/>
          <ac:spMkLst>
            <pc:docMk/>
            <pc:sldMk cId="18684827" sldId="259"/>
            <ac:spMk id="18" creationId="{B6924B03-77BD-EAE3-2854-43363FF8E6BB}"/>
          </ac:spMkLst>
        </pc:spChg>
        <pc:picChg chg="del">
          <ac:chgData name="Bryan King" userId="1afe32f2-1585-4cc9-8e2b-7145524e8c03" providerId="ADAL" clId="{39CC073F-3A17-4ABF-A5E1-D1A95A610250}" dt="2024-03-13T15:08:30.662" v="485" actId="478"/>
          <ac:picMkLst>
            <pc:docMk/>
            <pc:sldMk cId="18684827" sldId="259"/>
            <ac:picMk id="4" creationId="{923FCD50-EB4E-582D-35D6-2C49E6351A6C}"/>
          </ac:picMkLst>
        </pc:picChg>
        <pc:picChg chg="del">
          <ac:chgData name="Bryan King" userId="1afe32f2-1585-4cc9-8e2b-7145524e8c03" providerId="ADAL" clId="{39CC073F-3A17-4ABF-A5E1-D1A95A610250}" dt="2024-03-13T15:08:30.190" v="484" actId="478"/>
          <ac:picMkLst>
            <pc:docMk/>
            <pc:sldMk cId="18684827" sldId="259"/>
            <ac:picMk id="8" creationId="{1A4D96B3-4BCA-28CF-86F2-8192B0306582}"/>
          </ac:picMkLst>
        </pc:picChg>
        <pc:picChg chg="del">
          <ac:chgData name="Bryan King" userId="1afe32f2-1585-4cc9-8e2b-7145524e8c03" providerId="ADAL" clId="{39CC073F-3A17-4ABF-A5E1-D1A95A610250}" dt="2024-03-13T15:08:31.126" v="486" actId="478"/>
          <ac:picMkLst>
            <pc:docMk/>
            <pc:sldMk cId="18684827" sldId="259"/>
            <ac:picMk id="11" creationId="{6186FF09-85A8-1607-5A06-E15E8C7267CF}"/>
          </ac:picMkLst>
        </pc:picChg>
      </pc:sldChg>
      <pc:sldChg chg="add del">
        <pc:chgData name="Bryan King" userId="1afe32f2-1585-4cc9-8e2b-7145524e8c03" providerId="ADAL" clId="{39CC073F-3A17-4ABF-A5E1-D1A95A610250}" dt="2024-03-13T15:09:20.410" v="488" actId="47"/>
        <pc:sldMkLst>
          <pc:docMk/>
          <pc:sldMk cId="3767403626" sldId="260"/>
        </pc:sldMkLst>
      </pc:sldChg>
      <pc:sldChg chg="add del replId">
        <pc:chgData name="Bryan King" userId="1afe32f2-1585-4cc9-8e2b-7145524e8c03" providerId="ADAL" clId="{39CC073F-3A17-4ABF-A5E1-D1A95A610250}" dt="2024-03-13T15:09:22.065" v="489" actId="47"/>
        <pc:sldMkLst>
          <pc:docMk/>
          <pc:sldMk cId="1897606826" sldId="261"/>
        </pc:sldMkLst>
      </pc:sldChg>
      <pc:sldChg chg="addSp delSp modSp add mod ord replId">
        <pc:chgData name="Bryan King" userId="1afe32f2-1585-4cc9-8e2b-7145524e8c03" providerId="ADAL" clId="{39CC073F-3A17-4ABF-A5E1-D1A95A610250}" dt="2024-03-13T16:58:00.557" v="2300" actId="20577"/>
        <pc:sldMkLst>
          <pc:docMk/>
          <pc:sldMk cId="2546617245" sldId="262"/>
        </pc:sldMkLst>
        <pc:spChg chg="mod">
          <ac:chgData name="Bryan King" userId="1afe32f2-1585-4cc9-8e2b-7145524e8c03" providerId="ADAL" clId="{39CC073F-3A17-4ABF-A5E1-D1A95A610250}" dt="2024-03-13T16:52:05.010" v="2115" actId="1076"/>
          <ac:spMkLst>
            <pc:docMk/>
            <pc:sldMk cId="2546617245" sldId="262"/>
            <ac:spMk id="2" creationId="{F79A12C9-45E0-53A8-B14B-A861F1FBE3C7}"/>
          </ac:spMkLst>
        </pc:spChg>
        <pc:spChg chg="mod">
          <ac:chgData name="Bryan King" userId="1afe32f2-1585-4cc9-8e2b-7145524e8c03" providerId="ADAL" clId="{39CC073F-3A17-4ABF-A5E1-D1A95A610250}" dt="2024-03-13T16:58:00.557" v="2300" actId="20577"/>
          <ac:spMkLst>
            <pc:docMk/>
            <pc:sldMk cId="2546617245" sldId="262"/>
            <ac:spMk id="3" creationId="{9F7B074E-26C7-011B-013D-CD2B5D79190D}"/>
          </ac:spMkLst>
        </pc:spChg>
        <pc:spChg chg="add mod">
          <ac:chgData name="Bryan King" userId="1afe32f2-1585-4cc9-8e2b-7145524e8c03" providerId="ADAL" clId="{39CC073F-3A17-4ABF-A5E1-D1A95A610250}" dt="2024-03-13T15:42:14.162" v="1133"/>
          <ac:spMkLst>
            <pc:docMk/>
            <pc:sldMk cId="2546617245" sldId="262"/>
            <ac:spMk id="13" creationId="{672AAAA8-0670-488F-F8DD-9E363FE04525}"/>
          </ac:spMkLst>
        </pc:spChg>
        <pc:spChg chg="add del mod">
          <ac:chgData name="Bryan King" userId="1afe32f2-1585-4cc9-8e2b-7145524e8c03" providerId="ADAL" clId="{39CC073F-3A17-4ABF-A5E1-D1A95A610250}" dt="2024-03-13T16:22:56.772" v="1959" actId="478"/>
          <ac:spMkLst>
            <pc:docMk/>
            <pc:sldMk cId="2546617245" sldId="262"/>
            <ac:spMk id="15" creationId="{67A781BB-D263-C67C-390B-6B489D7AE2F0}"/>
          </ac:spMkLst>
        </pc:spChg>
        <pc:spChg chg="add mod">
          <ac:chgData name="Bryan King" userId="1afe32f2-1585-4cc9-8e2b-7145524e8c03" providerId="ADAL" clId="{39CC073F-3A17-4ABF-A5E1-D1A95A610250}" dt="2024-03-13T16:54:47.940" v="2297" actId="1076"/>
          <ac:spMkLst>
            <pc:docMk/>
            <pc:sldMk cId="2546617245" sldId="262"/>
            <ac:spMk id="20" creationId="{F79A12C9-45E0-53A8-B14B-A861F1FBE3C7}"/>
          </ac:spMkLst>
        </pc:spChg>
        <pc:spChg chg="add mod">
          <ac:chgData name="Bryan King" userId="1afe32f2-1585-4cc9-8e2b-7145524e8c03" providerId="ADAL" clId="{39CC073F-3A17-4ABF-A5E1-D1A95A610250}" dt="2024-03-13T16:54:50.698" v="2298" actId="1076"/>
          <ac:spMkLst>
            <pc:docMk/>
            <pc:sldMk cId="2546617245" sldId="262"/>
            <ac:spMk id="21" creationId="{9F7B074E-26C7-011B-013D-CD2B5D79190D}"/>
          </ac:spMkLst>
        </pc:spChg>
        <pc:spChg chg="add mod">
          <ac:chgData name="Bryan King" userId="1afe32f2-1585-4cc9-8e2b-7145524e8c03" providerId="ADAL" clId="{39CC073F-3A17-4ABF-A5E1-D1A95A610250}" dt="2024-03-13T16:54:41.994" v="2296" actId="1076"/>
          <ac:spMkLst>
            <pc:docMk/>
            <pc:sldMk cId="2546617245" sldId="262"/>
            <ac:spMk id="22" creationId="{D4CF503A-F50A-6C5F-6ACD-4A091CB74223}"/>
          </ac:spMkLst>
        </pc:spChg>
        <pc:picChg chg="del">
          <ac:chgData name="Bryan King" userId="1afe32f2-1585-4cc9-8e2b-7145524e8c03" providerId="ADAL" clId="{39CC073F-3A17-4ABF-A5E1-D1A95A610250}" dt="2024-03-13T15:09:54.792" v="497" actId="478"/>
          <ac:picMkLst>
            <pc:docMk/>
            <pc:sldMk cId="2546617245" sldId="262"/>
            <ac:picMk id="4" creationId="{923FCD50-EB4E-582D-35D6-2C49E6351A6C}"/>
          </ac:picMkLst>
        </pc:picChg>
        <pc:picChg chg="add del mod">
          <ac:chgData name="Bryan King" userId="1afe32f2-1585-4cc9-8e2b-7145524e8c03" providerId="ADAL" clId="{39CC073F-3A17-4ABF-A5E1-D1A95A610250}" dt="2024-03-13T15:41:23.748" v="1126" actId="478"/>
          <ac:picMkLst>
            <pc:docMk/>
            <pc:sldMk cId="2546617245" sldId="262"/>
            <ac:picMk id="6" creationId="{E0811DA7-EEC6-19DA-636B-BAD851FDC768}"/>
          </ac:picMkLst>
        </pc:picChg>
        <pc:picChg chg="add mod">
          <ac:chgData name="Bryan King" userId="1afe32f2-1585-4cc9-8e2b-7145524e8c03" providerId="ADAL" clId="{39CC073F-3A17-4ABF-A5E1-D1A95A610250}" dt="2024-03-13T16:54:32.578" v="2293" actId="14100"/>
          <ac:picMkLst>
            <pc:docMk/>
            <pc:sldMk cId="2546617245" sldId="262"/>
            <ac:picMk id="7" creationId="{5EE610F2-860A-6D00-7227-C0E93D4C23CE}"/>
          </ac:picMkLst>
        </pc:picChg>
        <pc:picChg chg="del">
          <ac:chgData name="Bryan King" userId="1afe32f2-1585-4cc9-8e2b-7145524e8c03" providerId="ADAL" clId="{39CC073F-3A17-4ABF-A5E1-D1A95A610250}" dt="2024-03-13T15:09:55.471" v="498" actId="478"/>
          <ac:picMkLst>
            <pc:docMk/>
            <pc:sldMk cId="2546617245" sldId="262"/>
            <ac:picMk id="8" creationId="{1A4D96B3-4BCA-28CF-86F2-8192B0306582}"/>
          </ac:picMkLst>
        </pc:picChg>
        <pc:picChg chg="add mod">
          <ac:chgData name="Bryan King" userId="1afe32f2-1585-4cc9-8e2b-7145524e8c03" providerId="ADAL" clId="{39CC073F-3A17-4ABF-A5E1-D1A95A610250}" dt="2024-03-13T15:42:03.122" v="1132"/>
          <ac:picMkLst>
            <pc:docMk/>
            <pc:sldMk cId="2546617245" sldId="262"/>
            <ac:picMk id="9" creationId="{1B9B181D-3E6F-E4D2-AE74-D22176BB096C}"/>
          </ac:picMkLst>
        </pc:picChg>
        <pc:picChg chg="del mod">
          <ac:chgData name="Bryan King" userId="1afe32f2-1585-4cc9-8e2b-7145524e8c03" providerId="ADAL" clId="{39CC073F-3A17-4ABF-A5E1-D1A95A610250}" dt="2024-03-13T15:41:23.196" v="1125" actId="478"/>
          <ac:picMkLst>
            <pc:docMk/>
            <pc:sldMk cId="2546617245" sldId="262"/>
            <ac:picMk id="11" creationId="{6186FF09-85A8-1607-5A06-E15E8C7267CF}"/>
          </ac:picMkLst>
        </pc:picChg>
        <pc:picChg chg="add del mod">
          <ac:chgData name="Bryan King" userId="1afe32f2-1585-4cc9-8e2b-7145524e8c03" providerId="ADAL" clId="{39CC073F-3A17-4ABF-A5E1-D1A95A610250}" dt="2024-03-13T15:43:43.907" v="1140" actId="21"/>
          <ac:picMkLst>
            <pc:docMk/>
            <pc:sldMk cId="2546617245" sldId="262"/>
            <ac:picMk id="19" creationId="{F7734E89-2C87-68DF-FFC9-10CE0AAF196B}"/>
          </ac:picMkLst>
        </pc:picChg>
      </pc:sldChg>
      <pc:sldChg chg="add del replId">
        <pc:chgData name="Bryan King" userId="1afe32f2-1585-4cc9-8e2b-7145524e8c03" providerId="ADAL" clId="{39CC073F-3A17-4ABF-A5E1-D1A95A610250}" dt="2024-03-13T15:09:24.986" v="490" actId="47"/>
        <pc:sldMkLst>
          <pc:docMk/>
          <pc:sldMk cId="1862169174" sldId="263"/>
        </pc:sldMkLst>
      </pc:sldChg>
      <pc:sldChg chg="addSp delSp modSp add mod ord">
        <pc:chgData name="Bryan King" userId="1afe32f2-1585-4cc9-8e2b-7145524e8c03" providerId="ADAL" clId="{39CC073F-3A17-4ABF-A5E1-D1A95A610250}" dt="2024-03-14T18:43:52.664" v="2809" actId="1076"/>
        <pc:sldMkLst>
          <pc:docMk/>
          <pc:sldMk cId="4270349796" sldId="263"/>
        </pc:sldMkLst>
        <pc:spChg chg="mod">
          <ac:chgData name="Bryan King" userId="1afe32f2-1585-4cc9-8e2b-7145524e8c03" providerId="ADAL" clId="{39CC073F-3A17-4ABF-A5E1-D1A95A610250}" dt="2024-03-13T15:40:05.312" v="1119" actId="14100"/>
          <ac:spMkLst>
            <pc:docMk/>
            <pc:sldMk cId="4270349796" sldId="263"/>
            <ac:spMk id="2" creationId="{F79A12C9-45E0-53A8-B14B-A861F1FBE3C7}"/>
          </ac:spMkLst>
        </pc:spChg>
        <pc:spChg chg="mod">
          <ac:chgData name="Bryan King" userId="1afe32f2-1585-4cc9-8e2b-7145524e8c03" providerId="ADAL" clId="{39CC073F-3A17-4ABF-A5E1-D1A95A610250}" dt="2024-03-13T16:24:11.794" v="1972" actId="1076"/>
          <ac:spMkLst>
            <pc:docMk/>
            <pc:sldMk cId="4270349796" sldId="263"/>
            <ac:spMk id="3" creationId="{9F7B074E-26C7-011B-013D-CD2B5D79190D}"/>
          </ac:spMkLst>
        </pc:spChg>
        <pc:spChg chg="add mod">
          <ac:chgData name="Bryan King" userId="1afe32f2-1585-4cc9-8e2b-7145524e8c03" providerId="ADAL" clId="{39CC073F-3A17-4ABF-A5E1-D1A95A610250}" dt="2024-03-14T18:41:52.944" v="2798" actId="1076"/>
          <ac:spMkLst>
            <pc:docMk/>
            <pc:sldMk cId="4270349796" sldId="263"/>
            <ac:spMk id="5" creationId="{53E9C6B7-5663-DE9C-9547-D309BAC3233B}"/>
          </ac:spMkLst>
        </pc:spChg>
        <pc:spChg chg="add mod">
          <ac:chgData name="Bryan King" userId="1afe32f2-1585-4cc9-8e2b-7145524e8c03" providerId="ADAL" clId="{39CC073F-3A17-4ABF-A5E1-D1A95A610250}" dt="2024-03-13T16:24:03.418" v="1969" actId="1076"/>
          <ac:spMkLst>
            <pc:docMk/>
            <pc:sldMk cId="4270349796" sldId="263"/>
            <ac:spMk id="6" creationId="{9B62065F-3F40-314D-9CF1-90EF61048AD8}"/>
          </ac:spMkLst>
        </pc:spChg>
        <pc:picChg chg="mod ord">
          <ac:chgData name="Bryan King" userId="1afe32f2-1585-4cc9-8e2b-7145524e8c03" providerId="ADAL" clId="{39CC073F-3A17-4ABF-A5E1-D1A95A610250}" dt="2024-03-14T18:43:43.990" v="2808" actId="1076"/>
          <ac:picMkLst>
            <pc:docMk/>
            <pc:sldMk cId="4270349796" sldId="263"/>
            <ac:picMk id="4" creationId="{923FCD50-EB4E-582D-35D6-2C49E6351A6C}"/>
          </ac:picMkLst>
        </pc:picChg>
        <pc:picChg chg="mod ord">
          <ac:chgData name="Bryan King" userId="1afe32f2-1585-4cc9-8e2b-7145524e8c03" providerId="ADAL" clId="{39CC073F-3A17-4ABF-A5E1-D1A95A610250}" dt="2024-03-14T18:43:52.664" v="2809" actId="1076"/>
          <ac:picMkLst>
            <pc:docMk/>
            <pc:sldMk cId="4270349796" sldId="263"/>
            <ac:picMk id="8" creationId="{1A4D96B3-4BCA-28CF-86F2-8192B0306582}"/>
          </ac:picMkLst>
        </pc:picChg>
        <pc:picChg chg="add del mod">
          <ac:chgData name="Bryan King" userId="1afe32f2-1585-4cc9-8e2b-7145524e8c03" providerId="ADAL" clId="{39CC073F-3A17-4ABF-A5E1-D1A95A610250}" dt="2024-03-13T17:03:22.911" v="2383"/>
          <ac:picMkLst>
            <pc:docMk/>
            <pc:sldMk cId="4270349796" sldId="263"/>
            <ac:picMk id="9" creationId="{7CC7EAE5-1615-D8A7-79F2-D58D16D6E655}"/>
          </ac:picMkLst>
        </pc:picChg>
        <pc:picChg chg="add mod ord">
          <ac:chgData name="Bryan King" userId="1afe32f2-1585-4cc9-8e2b-7145524e8c03" providerId="ADAL" clId="{39CC073F-3A17-4ABF-A5E1-D1A95A610250}" dt="2024-03-14T18:43:36.714" v="2806" actId="1076"/>
          <ac:picMkLst>
            <pc:docMk/>
            <pc:sldMk cId="4270349796" sldId="263"/>
            <ac:picMk id="9" creationId="{C82FBBCF-7A8E-AB80-CA84-E820B4B408EF}"/>
          </ac:picMkLst>
        </pc:picChg>
        <pc:picChg chg="mod ord">
          <ac:chgData name="Bryan King" userId="1afe32f2-1585-4cc9-8e2b-7145524e8c03" providerId="ADAL" clId="{39CC073F-3A17-4ABF-A5E1-D1A95A610250}" dt="2024-03-14T18:41:43.848" v="2795" actId="166"/>
          <ac:picMkLst>
            <pc:docMk/>
            <pc:sldMk cId="4270349796" sldId="263"/>
            <ac:picMk id="11" creationId="{6186FF09-85A8-1607-5A06-E15E8C7267CF}"/>
          </ac:picMkLst>
        </pc:picChg>
        <pc:picChg chg="add mod">
          <ac:chgData name="Bryan King" userId="1afe32f2-1585-4cc9-8e2b-7145524e8c03" providerId="ADAL" clId="{39CC073F-3A17-4ABF-A5E1-D1A95A610250}" dt="2024-03-14T18:43:42.014" v="2807" actId="1076"/>
          <ac:picMkLst>
            <pc:docMk/>
            <pc:sldMk cId="4270349796" sldId="263"/>
            <ac:picMk id="15" creationId="{3924E49E-985E-B460-FE30-23F7F71A3191}"/>
          </ac:picMkLst>
        </pc:picChg>
        <pc:picChg chg="add del mod">
          <ac:chgData name="Bryan King" userId="1afe32f2-1585-4cc9-8e2b-7145524e8c03" providerId="ADAL" clId="{39CC073F-3A17-4ABF-A5E1-D1A95A610250}" dt="2024-03-13T17:02:28.205" v="2370"/>
          <ac:picMkLst>
            <pc:docMk/>
            <pc:sldMk cId="4270349796" sldId="263"/>
            <ac:picMk id="15" creationId="{8CFAB3DF-230C-9185-4765-291BC39E749E}"/>
          </ac:picMkLst>
        </pc:picChg>
      </pc:sldChg>
      <pc:sldChg chg="addSp delSp modSp add mod ord">
        <pc:chgData name="Bryan King" userId="1afe32f2-1585-4cc9-8e2b-7145524e8c03" providerId="ADAL" clId="{39CC073F-3A17-4ABF-A5E1-D1A95A610250}" dt="2024-03-13T16:01:47.200" v="1284" actId="20577"/>
        <pc:sldMkLst>
          <pc:docMk/>
          <pc:sldMk cId="4013174465" sldId="264"/>
        </pc:sldMkLst>
        <pc:spChg chg="mod">
          <ac:chgData name="Bryan King" userId="1afe32f2-1585-4cc9-8e2b-7145524e8c03" providerId="ADAL" clId="{39CC073F-3A17-4ABF-A5E1-D1A95A610250}" dt="2024-03-13T16:01:47.200" v="1284" actId="20577"/>
          <ac:spMkLst>
            <pc:docMk/>
            <pc:sldMk cId="4013174465" sldId="264"/>
            <ac:spMk id="2" creationId="{F79A12C9-45E0-53A8-B14B-A861F1FBE3C7}"/>
          </ac:spMkLst>
        </pc:spChg>
        <pc:picChg chg="add mod">
          <ac:chgData name="Bryan King" userId="1afe32f2-1585-4cc9-8e2b-7145524e8c03" providerId="ADAL" clId="{39CC073F-3A17-4ABF-A5E1-D1A95A610250}" dt="2024-03-13T16:00:24.070" v="1268" actId="1076"/>
          <ac:picMkLst>
            <pc:docMk/>
            <pc:sldMk cId="4013174465" sldId="264"/>
            <ac:picMk id="5" creationId="{D5990126-DDB6-E766-0192-AEB3C4EB29CC}"/>
          </ac:picMkLst>
        </pc:picChg>
        <pc:picChg chg="add mod">
          <ac:chgData name="Bryan King" userId="1afe32f2-1585-4cc9-8e2b-7145524e8c03" providerId="ADAL" clId="{39CC073F-3A17-4ABF-A5E1-D1A95A610250}" dt="2024-03-13T15:58:51.130" v="1249" actId="1076"/>
          <ac:picMkLst>
            <pc:docMk/>
            <pc:sldMk cId="4013174465" sldId="264"/>
            <ac:picMk id="7" creationId="{46F02FB2-95B1-89A3-39CF-E28774A67D86}"/>
          </ac:picMkLst>
        </pc:picChg>
        <pc:picChg chg="add mod">
          <ac:chgData name="Bryan King" userId="1afe32f2-1585-4cc9-8e2b-7145524e8c03" providerId="ADAL" clId="{39CC073F-3A17-4ABF-A5E1-D1A95A610250}" dt="2024-03-13T16:00:11.206" v="1267" actId="14100"/>
          <ac:picMkLst>
            <pc:docMk/>
            <pc:sldMk cId="4013174465" sldId="264"/>
            <ac:picMk id="9" creationId="{17F20D27-4011-DC49-6187-6C39A3DD1CF4}"/>
          </ac:picMkLst>
        </pc:picChg>
        <pc:picChg chg="add mod">
          <ac:chgData name="Bryan King" userId="1afe32f2-1585-4cc9-8e2b-7145524e8c03" providerId="ADAL" clId="{39CC073F-3A17-4ABF-A5E1-D1A95A610250}" dt="2024-03-13T16:00:08.662" v="1265" actId="1076"/>
          <ac:picMkLst>
            <pc:docMk/>
            <pc:sldMk cId="4013174465" sldId="264"/>
            <ac:picMk id="13" creationId="{A65A28AC-C85B-6094-563D-45F887E1EDFF}"/>
          </ac:picMkLst>
        </pc:picChg>
        <pc:picChg chg="del">
          <ac:chgData name="Bryan King" userId="1afe32f2-1585-4cc9-8e2b-7145524e8c03" providerId="ADAL" clId="{39CC073F-3A17-4ABF-A5E1-D1A95A610250}" dt="2024-03-13T15:55:32.055" v="1235" actId="478"/>
          <ac:picMkLst>
            <pc:docMk/>
            <pc:sldMk cId="4013174465" sldId="264"/>
            <ac:picMk id="15" creationId="{F27E152A-5454-C4FC-C957-63783BE77A66}"/>
          </ac:picMkLst>
        </pc:picChg>
        <pc:picChg chg="del">
          <ac:chgData name="Bryan King" userId="1afe32f2-1585-4cc9-8e2b-7145524e8c03" providerId="ADAL" clId="{39CC073F-3A17-4ABF-A5E1-D1A95A610250}" dt="2024-03-13T15:57:10.849" v="1244" actId="478"/>
          <ac:picMkLst>
            <pc:docMk/>
            <pc:sldMk cId="4013174465" sldId="264"/>
            <ac:picMk id="19" creationId="{F7734E89-2C87-68DF-FFC9-10CE0AAF196B}"/>
          </ac:picMkLst>
        </pc:picChg>
      </pc:sldChg>
      <pc:sldChg chg="addSp delSp modSp add mod ord">
        <pc:chgData name="Bryan King" userId="1afe32f2-1585-4cc9-8e2b-7145524e8c03" providerId="ADAL" clId="{39CC073F-3A17-4ABF-A5E1-D1A95A610250}" dt="2024-03-13T20:48:54.328" v="2477" actId="1076"/>
        <pc:sldMkLst>
          <pc:docMk/>
          <pc:sldMk cId="2568128468" sldId="265"/>
        </pc:sldMkLst>
        <pc:spChg chg="mod">
          <ac:chgData name="Bryan King" userId="1afe32f2-1585-4cc9-8e2b-7145524e8c03" providerId="ADAL" clId="{39CC073F-3A17-4ABF-A5E1-D1A95A610250}" dt="2024-03-13T16:50:14.562" v="2095" actId="20577"/>
          <ac:spMkLst>
            <pc:docMk/>
            <pc:sldMk cId="2568128468" sldId="265"/>
            <ac:spMk id="2" creationId="{F79A12C9-45E0-53A8-B14B-A861F1FBE3C7}"/>
          </ac:spMkLst>
        </pc:spChg>
        <pc:picChg chg="add del mod">
          <ac:chgData name="Bryan King" userId="1afe32f2-1585-4cc9-8e2b-7145524e8c03" providerId="ADAL" clId="{39CC073F-3A17-4ABF-A5E1-D1A95A610250}" dt="2024-03-13T20:46:47.615" v="2427" actId="478"/>
          <ac:picMkLst>
            <pc:docMk/>
            <pc:sldMk cId="2568128468" sldId="265"/>
            <ac:picMk id="4" creationId="{4FF0D5F0-3BA8-2818-A537-E58F07D950B4}"/>
          </ac:picMkLst>
        </pc:picChg>
        <pc:picChg chg="add del mod">
          <ac:chgData name="Bryan King" userId="1afe32f2-1585-4cc9-8e2b-7145524e8c03" providerId="ADAL" clId="{39CC073F-3A17-4ABF-A5E1-D1A95A610250}" dt="2024-03-13T16:50:07.344" v="2090" actId="21"/>
          <ac:picMkLst>
            <pc:docMk/>
            <pc:sldMk cId="2568128468" sldId="265"/>
            <ac:picMk id="5" creationId="{30BFBCE1-7BED-50F4-2A44-4AA00F2083B8}"/>
          </ac:picMkLst>
        </pc:picChg>
        <pc:picChg chg="add mod ord">
          <ac:chgData name="Bryan King" userId="1afe32f2-1585-4cc9-8e2b-7145524e8c03" providerId="ADAL" clId="{39CC073F-3A17-4ABF-A5E1-D1A95A610250}" dt="2024-03-13T20:48:54.328" v="2477" actId="1076"/>
          <ac:picMkLst>
            <pc:docMk/>
            <pc:sldMk cId="2568128468" sldId="265"/>
            <ac:picMk id="6" creationId="{AD607E0A-451B-8C34-410D-18959B61CB38}"/>
          </ac:picMkLst>
        </pc:picChg>
        <pc:picChg chg="add mod">
          <ac:chgData name="Bryan King" userId="1afe32f2-1585-4cc9-8e2b-7145524e8c03" providerId="ADAL" clId="{39CC073F-3A17-4ABF-A5E1-D1A95A610250}" dt="2024-03-13T16:47:43.775" v="2063"/>
          <ac:picMkLst>
            <pc:docMk/>
            <pc:sldMk cId="2568128468" sldId="265"/>
            <ac:picMk id="7" creationId="{C5272098-4952-5E1E-00B5-2FCCB0BD656A}"/>
          </ac:picMkLst>
        </pc:picChg>
        <pc:picChg chg="add mod">
          <ac:chgData name="Bryan King" userId="1afe32f2-1585-4cc9-8e2b-7145524e8c03" providerId="ADAL" clId="{39CC073F-3A17-4ABF-A5E1-D1A95A610250}" dt="2024-03-13T20:48:52.868" v="2476" actId="1076"/>
          <ac:picMkLst>
            <pc:docMk/>
            <pc:sldMk cId="2568128468" sldId="265"/>
            <ac:picMk id="8" creationId="{ABC383E3-3F17-AC7A-EAFB-61451B6B3210}"/>
          </ac:picMkLst>
        </pc:picChg>
        <pc:picChg chg="add mod">
          <ac:chgData name="Bryan King" userId="1afe32f2-1585-4cc9-8e2b-7145524e8c03" providerId="ADAL" clId="{39CC073F-3A17-4ABF-A5E1-D1A95A610250}" dt="2024-03-13T16:47:43.249" v="2061"/>
          <ac:picMkLst>
            <pc:docMk/>
            <pc:sldMk cId="2568128468" sldId="265"/>
            <ac:picMk id="9" creationId="{5095DAC8-8DC6-258E-0EA9-02686BA5B552}"/>
          </ac:picMkLst>
        </pc:picChg>
        <pc:picChg chg="add mod">
          <ac:chgData name="Bryan King" userId="1afe32f2-1585-4cc9-8e2b-7145524e8c03" providerId="ADAL" clId="{39CC073F-3A17-4ABF-A5E1-D1A95A610250}" dt="2024-03-13T20:48:51.214" v="2475" actId="1076"/>
          <ac:picMkLst>
            <pc:docMk/>
            <pc:sldMk cId="2568128468" sldId="265"/>
            <ac:picMk id="13" creationId="{097225D9-88AE-2EDC-9400-1ADD93777F4F}"/>
          </ac:picMkLst>
        </pc:picChg>
        <pc:picChg chg="del">
          <ac:chgData name="Bryan King" userId="1afe32f2-1585-4cc9-8e2b-7145524e8c03" providerId="ADAL" clId="{39CC073F-3A17-4ABF-A5E1-D1A95A610250}" dt="2024-03-13T16:25:58.288" v="2036" actId="478"/>
          <ac:picMkLst>
            <pc:docMk/>
            <pc:sldMk cId="2568128468" sldId="265"/>
            <ac:picMk id="15" creationId="{F27E152A-5454-C4FC-C957-63783BE77A66}"/>
          </ac:picMkLst>
        </pc:picChg>
        <pc:picChg chg="del">
          <ac:chgData name="Bryan King" userId="1afe32f2-1585-4cc9-8e2b-7145524e8c03" providerId="ADAL" clId="{39CC073F-3A17-4ABF-A5E1-D1A95A610250}" dt="2024-03-13T16:26:01.712" v="2037" actId="478"/>
          <ac:picMkLst>
            <pc:docMk/>
            <pc:sldMk cId="2568128468" sldId="265"/>
            <ac:picMk id="19" creationId="{F7734E89-2C87-68DF-FFC9-10CE0AAF196B}"/>
          </ac:picMkLst>
        </pc:picChg>
        <pc:picChg chg="add del mod">
          <ac:chgData name="Bryan King" userId="1afe32f2-1585-4cc9-8e2b-7145524e8c03" providerId="ADAL" clId="{39CC073F-3A17-4ABF-A5E1-D1A95A610250}" dt="2024-03-13T16:50:20.178" v="2096" actId="478"/>
          <ac:picMkLst>
            <pc:docMk/>
            <pc:sldMk cId="2568128468" sldId="265"/>
            <ac:picMk id="20" creationId="{799EE587-B9C8-96F4-9893-DC779161732B}"/>
          </ac:picMkLst>
        </pc:picChg>
      </pc:sldChg>
      <pc:sldChg chg="addSp delSp modSp add mod ord">
        <pc:chgData name="Bryan King" userId="1afe32f2-1585-4cc9-8e2b-7145524e8c03" providerId="ADAL" clId="{39CC073F-3A17-4ABF-A5E1-D1A95A610250}" dt="2024-03-14T18:56:34.137" v="3227" actId="1076"/>
        <pc:sldMkLst>
          <pc:docMk/>
          <pc:sldMk cId="1926469253" sldId="266"/>
        </pc:sldMkLst>
        <pc:spChg chg="mod">
          <ac:chgData name="Bryan King" userId="1afe32f2-1585-4cc9-8e2b-7145524e8c03" providerId="ADAL" clId="{39CC073F-3A17-4ABF-A5E1-D1A95A610250}" dt="2024-03-13T16:50:00.410" v="2087" actId="20577"/>
          <ac:spMkLst>
            <pc:docMk/>
            <pc:sldMk cId="1926469253" sldId="266"/>
            <ac:spMk id="2" creationId="{F79A12C9-45E0-53A8-B14B-A861F1FBE3C7}"/>
          </ac:spMkLst>
        </pc:spChg>
        <pc:spChg chg="del mod">
          <ac:chgData name="Bryan King" userId="1afe32f2-1585-4cc9-8e2b-7145524e8c03" providerId="ADAL" clId="{39CC073F-3A17-4ABF-A5E1-D1A95A610250}" dt="2024-03-13T21:29:58.468" v="2787"/>
          <ac:spMkLst>
            <pc:docMk/>
            <pc:sldMk cId="1926469253" sldId="266"/>
            <ac:spMk id="3" creationId="{9F6AED28-5704-6876-2591-1CAD1B380014}"/>
          </ac:spMkLst>
        </pc:spChg>
        <pc:spChg chg="add del mod">
          <ac:chgData name="Bryan King" userId="1afe32f2-1585-4cc9-8e2b-7145524e8c03" providerId="ADAL" clId="{39CC073F-3A17-4ABF-A5E1-D1A95A610250}" dt="2024-03-14T18:52:38.780" v="2820"/>
          <ac:spMkLst>
            <pc:docMk/>
            <pc:sldMk cId="1926469253" sldId="266"/>
            <ac:spMk id="4" creationId="{95078544-F9F7-4710-A6DD-5F3BD27BC1FE}"/>
          </ac:spMkLst>
        </pc:spChg>
        <pc:spChg chg="add mod">
          <ac:chgData name="Bryan King" userId="1afe32f2-1585-4cc9-8e2b-7145524e8c03" providerId="ADAL" clId="{39CC073F-3A17-4ABF-A5E1-D1A95A610250}" dt="2024-03-14T18:56:34.137" v="3227" actId="1076"/>
          <ac:spMkLst>
            <pc:docMk/>
            <pc:sldMk cId="1926469253" sldId="266"/>
            <ac:spMk id="6" creationId="{B5A285DB-B004-A065-E1C4-35CC1A46AE79}"/>
          </ac:spMkLst>
        </pc:spChg>
        <pc:picChg chg="mod">
          <ac:chgData name="Bryan King" userId="1afe32f2-1585-4cc9-8e2b-7145524e8c03" providerId="ADAL" clId="{39CC073F-3A17-4ABF-A5E1-D1A95A610250}" dt="2024-03-14T18:54:48.025" v="3090" actId="1076"/>
          <ac:picMkLst>
            <pc:docMk/>
            <pc:sldMk cId="1926469253" sldId="266"/>
            <ac:picMk id="3" creationId="{A9BBFF8C-7692-39D7-EE02-A688E91A7969}"/>
          </ac:picMkLst>
        </pc:picChg>
        <pc:picChg chg="add mod">
          <ac:chgData name="Bryan King" userId="1afe32f2-1585-4cc9-8e2b-7145524e8c03" providerId="ADAL" clId="{39CC073F-3A17-4ABF-A5E1-D1A95A610250}" dt="2024-03-14T18:54:48.845" v="3091" actId="1076"/>
          <ac:picMkLst>
            <pc:docMk/>
            <pc:sldMk cId="1926469253" sldId="266"/>
            <ac:picMk id="5" creationId="{30BFBCE1-7BED-50F4-2A44-4AA00F2083B8}"/>
          </ac:picMkLst>
        </pc:picChg>
        <pc:picChg chg="del">
          <ac:chgData name="Bryan King" userId="1afe32f2-1585-4cc9-8e2b-7145524e8c03" providerId="ADAL" clId="{39CC073F-3A17-4ABF-A5E1-D1A95A610250}" dt="2024-03-13T16:50:02.370" v="2088" actId="478"/>
          <ac:picMkLst>
            <pc:docMk/>
            <pc:sldMk cId="1926469253" sldId="266"/>
            <ac:picMk id="15" creationId="{F27E152A-5454-C4FC-C957-63783BE77A66}"/>
          </ac:picMkLst>
        </pc:picChg>
        <pc:picChg chg="del">
          <ac:chgData name="Bryan King" userId="1afe32f2-1585-4cc9-8e2b-7145524e8c03" providerId="ADAL" clId="{39CC073F-3A17-4ABF-A5E1-D1A95A610250}" dt="2024-03-13T16:50:04.137" v="2089" actId="478"/>
          <ac:picMkLst>
            <pc:docMk/>
            <pc:sldMk cId="1926469253" sldId="266"/>
            <ac:picMk id="19" creationId="{F7734E89-2C87-68DF-FFC9-10CE0AAF196B}"/>
          </ac:picMkLst>
        </pc:picChg>
      </pc:sldChg>
      <pc:sldChg chg="addSp delSp modSp add mod ord">
        <pc:chgData name="Bryan King" userId="1afe32f2-1585-4cc9-8e2b-7145524e8c03" providerId="ADAL" clId="{39CC073F-3A17-4ABF-A5E1-D1A95A610250}" dt="2024-03-13T16:06:18.720" v="1446" actId="20577"/>
        <pc:sldMkLst>
          <pc:docMk/>
          <pc:sldMk cId="1736850784" sldId="267"/>
        </pc:sldMkLst>
        <pc:spChg chg="mod">
          <ac:chgData name="Bryan King" userId="1afe32f2-1585-4cc9-8e2b-7145524e8c03" providerId="ADAL" clId="{39CC073F-3A17-4ABF-A5E1-D1A95A610250}" dt="2024-03-13T16:02:49.300" v="1315" actId="14100"/>
          <ac:spMkLst>
            <pc:docMk/>
            <pc:sldMk cId="1736850784" sldId="267"/>
            <ac:spMk id="2" creationId="{F79A12C9-45E0-53A8-B14B-A861F1FBE3C7}"/>
          </ac:spMkLst>
        </pc:spChg>
        <pc:spChg chg="mod">
          <ac:chgData name="Bryan King" userId="1afe32f2-1585-4cc9-8e2b-7145524e8c03" providerId="ADAL" clId="{39CC073F-3A17-4ABF-A5E1-D1A95A610250}" dt="2024-03-13T16:05:43.013" v="1419" actId="1076"/>
          <ac:spMkLst>
            <pc:docMk/>
            <pc:sldMk cId="1736850784" sldId="267"/>
            <ac:spMk id="3" creationId="{9F6AED28-5704-6876-2591-1CAD1B380014}"/>
          </ac:spMkLst>
        </pc:spChg>
        <pc:spChg chg="add mod">
          <ac:chgData name="Bryan King" userId="1afe32f2-1585-4cc9-8e2b-7145524e8c03" providerId="ADAL" clId="{39CC073F-3A17-4ABF-A5E1-D1A95A610250}" dt="2024-03-13T16:06:18.720" v="1446" actId="20577"/>
          <ac:spMkLst>
            <pc:docMk/>
            <pc:sldMk cId="1736850784" sldId="267"/>
            <ac:spMk id="4" creationId="{422B3B8D-1C82-B825-18AE-1B93C3F4E710}"/>
          </ac:spMkLst>
        </pc:spChg>
        <pc:picChg chg="del">
          <ac:chgData name="Bryan King" userId="1afe32f2-1585-4cc9-8e2b-7145524e8c03" providerId="ADAL" clId="{39CC073F-3A17-4ABF-A5E1-D1A95A610250}" dt="2024-03-13T16:02:06.240" v="1293" actId="478"/>
          <ac:picMkLst>
            <pc:docMk/>
            <pc:sldMk cId="1736850784" sldId="267"/>
            <ac:picMk id="15" creationId="{F27E152A-5454-C4FC-C957-63783BE77A66}"/>
          </ac:picMkLst>
        </pc:picChg>
        <pc:picChg chg="del">
          <ac:chgData name="Bryan King" userId="1afe32f2-1585-4cc9-8e2b-7145524e8c03" providerId="ADAL" clId="{39CC073F-3A17-4ABF-A5E1-D1A95A610250}" dt="2024-03-13T16:02:09.801" v="1294" actId="478"/>
          <ac:picMkLst>
            <pc:docMk/>
            <pc:sldMk cId="1736850784" sldId="267"/>
            <ac:picMk id="19" creationId="{F7734E89-2C87-68DF-FFC9-10CE0AAF196B}"/>
          </ac:picMkLst>
        </pc:picChg>
      </pc:sldChg>
      <pc:sldChg chg="addSp modSp add mod ord">
        <pc:chgData name="Bryan King" userId="1afe32f2-1585-4cc9-8e2b-7145524e8c03" providerId="ADAL" clId="{39CC073F-3A17-4ABF-A5E1-D1A95A610250}" dt="2024-03-13T17:52:08.180" v="2401" actId="1076"/>
        <pc:sldMkLst>
          <pc:docMk/>
          <pc:sldMk cId="3020022409" sldId="268"/>
        </pc:sldMkLst>
        <pc:spChg chg="mod">
          <ac:chgData name="Bryan King" userId="1afe32f2-1585-4cc9-8e2b-7145524e8c03" providerId="ADAL" clId="{39CC073F-3A17-4ABF-A5E1-D1A95A610250}" dt="2024-03-13T16:12:22.734" v="1720" actId="20577"/>
          <ac:spMkLst>
            <pc:docMk/>
            <pc:sldMk cId="3020022409" sldId="268"/>
            <ac:spMk id="2" creationId="{F79A12C9-45E0-53A8-B14B-A861F1FBE3C7}"/>
          </ac:spMkLst>
        </pc:spChg>
        <pc:spChg chg="mod">
          <ac:chgData name="Bryan King" userId="1afe32f2-1585-4cc9-8e2b-7145524e8c03" providerId="ADAL" clId="{39CC073F-3A17-4ABF-A5E1-D1A95A610250}" dt="2024-03-13T16:58:23.760" v="2301" actId="6549"/>
          <ac:spMkLst>
            <pc:docMk/>
            <pc:sldMk cId="3020022409" sldId="268"/>
            <ac:spMk id="3" creationId="{9F6AED28-5704-6876-2591-1CAD1B380014}"/>
          </ac:spMkLst>
        </pc:spChg>
        <pc:spChg chg="add mod">
          <ac:chgData name="Bryan King" userId="1afe32f2-1585-4cc9-8e2b-7145524e8c03" providerId="ADAL" clId="{39CC073F-3A17-4ABF-A5E1-D1A95A610250}" dt="2024-03-13T16:59:44.905" v="2324"/>
          <ac:spMkLst>
            <pc:docMk/>
            <pc:sldMk cId="3020022409" sldId="268"/>
            <ac:spMk id="7" creationId="{F79A12C9-45E0-53A8-B14B-A861F1FBE3C7}"/>
          </ac:spMkLst>
        </pc:spChg>
        <pc:spChg chg="add mod">
          <ac:chgData name="Bryan King" userId="1afe32f2-1585-4cc9-8e2b-7145524e8c03" providerId="ADAL" clId="{39CC073F-3A17-4ABF-A5E1-D1A95A610250}" dt="2024-03-13T16:59:44.905" v="2324"/>
          <ac:spMkLst>
            <pc:docMk/>
            <pc:sldMk cId="3020022409" sldId="268"/>
            <ac:spMk id="8" creationId="{9F7B074E-26C7-011B-013D-CD2B5D79190D}"/>
          </ac:spMkLst>
        </pc:spChg>
        <pc:spChg chg="add mod">
          <ac:chgData name="Bryan King" userId="1afe32f2-1585-4cc9-8e2b-7145524e8c03" providerId="ADAL" clId="{39CC073F-3A17-4ABF-A5E1-D1A95A610250}" dt="2024-03-13T16:59:44.905" v="2324"/>
          <ac:spMkLst>
            <pc:docMk/>
            <pc:sldMk cId="3020022409" sldId="268"/>
            <ac:spMk id="9" creationId="{D4CF503A-F50A-6C5F-6ACD-4A091CB74223}"/>
          </ac:spMkLst>
        </pc:spChg>
        <pc:picChg chg="add mod">
          <ac:chgData name="Bryan King" userId="1afe32f2-1585-4cc9-8e2b-7145524e8c03" providerId="ADAL" clId="{39CC073F-3A17-4ABF-A5E1-D1A95A610250}" dt="2024-03-13T17:51:59.911" v="2398" actId="1076"/>
          <ac:picMkLst>
            <pc:docMk/>
            <pc:sldMk cId="3020022409" sldId="268"/>
            <ac:picMk id="5" creationId="{61588BB2-4549-5E7D-5CD6-AADA81FBF70C}"/>
          </ac:picMkLst>
        </pc:picChg>
        <pc:picChg chg="add mod">
          <ac:chgData name="Bryan King" userId="1afe32f2-1585-4cc9-8e2b-7145524e8c03" providerId="ADAL" clId="{39CC073F-3A17-4ABF-A5E1-D1A95A610250}" dt="2024-03-13T16:59:37.242" v="2322"/>
          <ac:picMkLst>
            <pc:docMk/>
            <pc:sldMk cId="3020022409" sldId="268"/>
            <ac:picMk id="6" creationId="{A39B6822-FC28-E300-2C2C-8C9F54B50559}"/>
          </ac:picMkLst>
        </pc:picChg>
        <pc:picChg chg="add mod">
          <ac:chgData name="Bryan King" userId="1afe32f2-1585-4cc9-8e2b-7145524e8c03" providerId="ADAL" clId="{39CC073F-3A17-4ABF-A5E1-D1A95A610250}" dt="2024-03-13T17:52:08.180" v="2401" actId="1076"/>
          <ac:picMkLst>
            <pc:docMk/>
            <pc:sldMk cId="3020022409" sldId="268"/>
            <ac:picMk id="13" creationId="{C8CCFCC3-8794-628C-3603-4DD61BEBE301}"/>
          </ac:picMkLst>
        </pc:picChg>
      </pc:sldChg>
      <pc:sldChg chg="addSp delSp modSp add mod ord addCm">
        <pc:chgData name="Bryan King" userId="1afe32f2-1585-4cc9-8e2b-7145524e8c03" providerId="ADAL" clId="{39CC073F-3A17-4ABF-A5E1-D1A95A610250}" dt="2024-03-14T19:40:12.994" v="3675" actId="14100"/>
        <pc:sldMkLst>
          <pc:docMk/>
          <pc:sldMk cId="3571635758" sldId="269"/>
        </pc:sldMkLst>
        <pc:spChg chg="add del mod">
          <ac:chgData name="Bryan King" userId="1afe32f2-1585-4cc9-8e2b-7145524e8c03" providerId="ADAL" clId="{39CC073F-3A17-4ABF-A5E1-D1A95A610250}" dt="2024-03-13T17:53:59.505" v="2423" actId="478"/>
          <ac:spMkLst>
            <pc:docMk/>
            <pc:sldMk cId="3571635758" sldId="269"/>
            <ac:spMk id="4" creationId="{341C638C-0098-C121-FB2D-E950D5C157BF}"/>
          </ac:spMkLst>
        </pc:spChg>
        <pc:spChg chg="add mod">
          <ac:chgData name="Bryan King" userId="1afe32f2-1585-4cc9-8e2b-7145524e8c03" providerId="ADAL" clId="{39CC073F-3A17-4ABF-A5E1-D1A95A610250}" dt="2024-03-14T19:35:49.309" v="3619" actId="1076"/>
          <ac:spMkLst>
            <pc:docMk/>
            <pc:sldMk cId="3571635758" sldId="269"/>
            <ac:spMk id="4" creationId="{9A7C1C76-CDBD-F3F7-AB7B-F35786455872}"/>
          </ac:spMkLst>
        </pc:spChg>
        <pc:spChg chg="add del mod">
          <ac:chgData name="Bryan King" userId="1afe32f2-1585-4cc9-8e2b-7145524e8c03" providerId="ADAL" clId="{39CC073F-3A17-4ABF-A5E1-D1A95A610250}" dt="2024-03-14T19:16:22.007" v="3502" actId="478"/>
          <ac:spMkLst>
            <pc:docMk/>
            <pc:sldMk cId="3571635758" sldId="269"/>
            <ac:spMk id="5" creationId="{1B0704E0-D332-0571-0A41-2A8C23F79025}"/>
          </ac:spMkLst>
        </pc:spChg>
        <pc:spChg chg="add del mod">
          <ac:chgData name="Bryan King" userId="1afe32f2-1585-4cc9-8e2b-7145524e8c03" providerId="ADAL" clId="{39CC073F-3A17-4ABF-A5E1-D1A95A610250}" dt="2024-03-14T19:17:24.332" v="3508"/>
          <ac:spMkLst>
            <pc:docMk/>
            <pc:sldMk cId="3571635758" sldId="269"/>
            <ac:spMk id="6" creationId="{E9307948-9C25-9605-32C3-11E4D587ABEE}"/>
          </ac:spMkLst>
        </pc:spChg>
        <pc:spChg chg="add del mod">
          <ac:chgData name="Bryan King" userId="1afe32f2-1585-4cc9-8e2b-7145524e8c03" providerId="ADAL" clId="{39CC073F-3A17-4ABF-A5E1-D1A95A610250}" dt="2024-03-14T19:29:51.533" v="3586"/>
          <ac:spMkLst>
            <pc:docMk/>
            <pc:sldMk cId="3571635758" sldId="269"/>
            <ac:spMk id="7" creationId="{9BF6232F-06CF-3866-5378-545512641D67}"/>
          </ac:spMkLst>
        </pc:spChg>
        <pc:picChg chg="add del mod">
          <ac:chgData name="Bryan King" userId="1afe32f2-1585-4cc9-8e2b-7145524e8c03" providerId="ADAL" clId="{39CC073F-3A17-4ABF-A5E1-D1A95A610250}" dt="2024-03-14T19:34:12.744" v="3600" actId="478"/>
          <ac:picMkLst>
            <pc:docMk/>
            <pc:sldMk cId="3571635758" sldId="269"/>
            <ac:picMk id="9" creationId="{B7FA056C-A7A5-3790-E1C7-D6151ABFC850}"/>
          </ac:picMkLst>
        </pc:picChg>
        <pc:picChg chg="add del mod">
          <ac:chgData name="Bryan King" userId="1afe32f2-1585-4cc9-8e2b-7145524e8c03" providerId="ADAL" clId="{39CC073F-3A17-4ABF-A5E1-D1A95A610250}" dt="2024-03-14T19:36:53.355" v="3635" actId="478"/>
          <ac:picMkLst>
            <pc:docMk/>
            <pc:sldMk cId="3571635758" sldId="269"/>
            <ac:picMk id="13" creationId="{6912C841-6C41-E6F4-14A5-1D19490F2949}"/>
          </ac:picMkLst>
        </pc:picChg>
        <pc:picChg chg="mod">
          <ac:chgData name="Bryan King" userId="1afe32f2-1585-4cc9-8e2b-7145524e8c03" providerId="ADAL" clId="{39CC073F-3A17-4ABF-A5E1-D1A95A610250}" dt="2024-03-14T19:36:01.681" v="3625" actId="14100"/>
          <ac:picMkLst>
            <pc:docMk/>
            <pc:sldMk cId="3571635758" sldId="269"/>
            <ac:picMk id="15" creationId="{F27E152A-5454-C4FC-C957-63783BE77A66}"/>
          </ac:picMkLst>
        </pc:picChg>
        <pc:picChg chg="del mod">
          <ac:chgData name="Bryan King" userId="1afe32f2-1585-4cc9-8e2b-7145524e8c03" providerId="ADAL" clId="{39CC073F-3A17-4ABF-A5E1-D1A95A610250}" dt="2024-03-14T19:35:35.657" v="3612" actId="478"/>
          <ac:picMkLst>
            <pc:docMk/>
            <pc:sldMk cId="3571635758" sldId="269"/>
            <ac:picMk id="19" creationId="{F7734E89-2C87-68DF-FFC9-10CE0AAF196B}"/>
          </ac:picMkLst>
        </pc:picChg>
        <pc:picChg chg="add del mod">
          <ac:chgData name="Bryan King" userId="1afe32f2-1585-4cc9-8e2b-7145524e8c03" providerId="ADAL" clId="{39CC073F-3A17-4ABF-A5E1-D1A95A610250}" dt="2024-03-14T19:39:46.687" v="3664" actId="478"/>
          <ac:picMkLst>
            <pc:docMk/>
            <pc:sldMk cId="3571635758" sldId="269"/>
            <ac:picMk id="20" creationId="{65760FFB-3559-D543-3081-6B654DD1BD67}"/>
          </ac:picMkLst>
        </pc:picChg>
        <pc:picChg chg="add mod">
          <ac:chgData name="Bryan King" userId="1afe32f2-1585-4cc9-8e2b-7145524e8c03" providerId="ADAL" clId="{39CC073F-3A17-4ABF-A5E1-D1A95A610250}" dt="2024-03-14T19:40:12.994" v="3675" actId="14100"/>
          <ac:picMkLst>
            <pc:docMk/>
            <pc:sldMk cId="3571635758" sldId="269"/>
            <ac:picMk id="22" creationId="{9C5E43FE-23A7-3098-FF43-A20129870951}"/>
          </ac:picMkLst>
        </pc:picChg>
        <pc:picChg chg="add mod">
          <ac:chgData name="Bryan King" userId="1afe32f2-1585-4cc9-8e2b-7145524e8c03" providerId="ADAL" clId="{39CC073F-3A17-4ABF-A5E1-D1A95A610250}" dt="2024-03-14T19:40:04.628" v="3672" actId="14100"/>
          <ac:picMkLst>
            <pc:docMk/>
            <pc:sldMk cId="3571635758" sldId="269"/>
            <ac:picMk id="24" creationId="{13AA2FFE-30F4-74FB-B123-7619010010D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ryan King" userId="1afe32f2-1585-4cc9-8e2b-7145524e8c03" providerId="ADAL" clId="{39CC073F-3A17-4ABF-A5E1-D1A95A610250}" dt="2024-03-14T19:31:54.399" v="3592"/>
              <pc2:cmMkLst xmlns:pc2="http://schemas.microsoft.com/office/powerpoint/2019/9/main/command">
                <pc:docMk/>
                <pc:sldMk cId="3571635758" sldId="269"/>
                <pc2:cmMk id="{1EC1A8CA-48D4-47EE-A11D-7868D6ECB4EF}"/>
              </pc2:cmMkLst>
            </pc226:cmChg>
          </p:ext>
        </pc:extLst>
      </pc:sldChg>
      <pc:sldChg chg="addSp delSp modSp add del mod">
        <pc:chgData name="Bryan King" userId="1afe32f2-1585-4cc9-8e2b-7145524e8c03" providerId="ADAL" clId="{39CC073F-3A17-4ABF-A5E1-D1A95A610250}" dt="2024-03-19T17:56:34.761" v="3753" actId="47"/>
        <pc:sldMkLst>
          <pc:docMk/>
          <pc:sldMk cId="2492036453" sldId="270"/>
        </pc:sldMkLst>
        <pc:spChg chg="mod">
          <ac:chgData name="Bryan King" userId="1afe32f2-1585-4cc9-8e2b-7145524e8c03" providerId="ADAL" clId="{39CC073F-3A17-4ABF-A5E1-D1A95A610250}" dt="2024-03-14T19:42:09.042" v="3712" actId="313"/>
          <ac:spMkLst>
            <pc:docMk/>
            <pc:sldMk cId="2492036453" sldId="270"/>
            <ac:spMk id="2" creationId="{F79A12C9-45E0-53A8-B14B-A861F1FBE3C7}"/>
          </ac:spMkLst>
        </pc:spChg>
        <pc:graphicFrameChg chg="add del mod">
          <ac:chgData name="Bryan King" userId="1afe32f2-1585-4cc9-8e2b-7145524e8c03" providerId="ADAL" clId="{39CC073F-3A17-4ABF-A5E1-D1A95A610250}" dt="2024-03-14T20:32:58.909" v="3749"/>
          <ac:graphicFrameMkLst>
            <pc:docMk/>
            <pc:sldMk cId="2492036453" sldId="270"/>
            <ac:graphicFrameMk id="6" creationId="{0990A995-AFAA-4187-3DF9-70E3F0DA38F2}"/>
          </ac:graphicFrameMkLst>
        </pc:graphicFrameChg>
        <pc:picChg chg="del">
          <ac:chgData name="Bryan King" userId="1afe32f2-1585-4cc9-8e2b-7145524e8c03" providerId="ADAL" clId="{39CC073F-3A17-4ABF-A5E1-D1A95A610250}" dt="2024-03-14T19:42:11.401" v="3715" actId="478"/>
          <ac:picMkLst>
            <pc:docMk/>
            <pc:sldMk cId="2492036453" sldId="270"/>
            <ac:picMk id="5" creationId="{8AC98BAF-43CD-E3DE-17E2-8E23B4B1F1EB}"/>
          </ac:picMkLst>
        </pc:picChg>
        <pc:picChg chg="del">
          <ac:chgData name="Bryan King" userId="1afe32f2-1585-4cc9-8e2b-7145524e8c03" providerId="ADAL" clId="{39CC073F-3A17-4ABF-A5E1-D1A95A610250}" dt="2024-03-14T19:42:10.257" v="3713" actId="478"/>
          <ac:picMkLst>
            <pc:docMk/>
            <pc:sldMk cId="2492036453" sldId="270"/>
            <ac:picMk id="22" creationId="{1F712DE6-47AC-00EC-5D74-F2A29B4CAD11}"/>
          </ac:picMkLst>
        </pc:picChg>
        <pc:picChg chg="del">
          <ac:chgData name="Bryan King" userId="1afe32f2-1585-4cc9-8e2b-7145524e8c03" providerId="ADAL" clId="{39CC073F-3A17-4ABF-A5E1-D1A95A610250}" dt="2024-03-14T19:42:10.913" v="3714" actId="478"/>
          <ac:picMkLst>
            <pc:docMk/>
            <pc:sldMk cId="2492036453" sldId="270"/>
            <ac:picMk id="24" creationId="{734026DD-ECC6-353A-9891-53336FB01B1A}"/>
          </ac:picMkLst>
        </pc:picChg>
      </pc:sldChg>
    </pc:docChg>
  </pc:docChgLst>
  <pc:docChgLst>
    <pc:chgData name="Martin, Will" userId="S::william.d.martin_und.edu#ext#@gflibrary.onmicrosoft.com::50f68b0c-c634-4417-a420-78a25f8d87ea" providerId="AD" clId="Web-{061A492B-60DE-6346-B6FB-0E5E30A42E1F}"/>
    <pc:docChg chg="modSld">
      <pc:chgData name="Martin, Will" userId="S::william.d.martin_und.edu#ext#@gflibrary.onmicrosoft.com::50f68b0c-c634-4417-a420-78a25f8d87ea" providerId="AD" clId="Web-{061A492B-60DE-6346-B6FB-0E5E30A42E1F}" dt="2024-03-14T18:32:21.283" v="73" actId="1076"/>
      <pc:docMkLst>
        <pc:docMk/>
      </pc:docMkLst>
      <pc:sldChg chg="modSp">
        <pc:chgData name="Martin, Will" userId="S::william.d.martin_und.edu#ext#@gflibrary.onmicrosoft.com::50f68b0c-c634-4417-a420-78a25f8d87ea" providerId="AD" clId="Web-{061A492B-60DE-6346-B6FB-0E5E30A42E1F}" dt="2024-03-14T18:32:21.283" v="73" actId="1076"/>
        <pc:sldMkLst>
          <pc:docMk/>
          <pc:sldMk cId="2546617245" sldId="262"/>
        </pc:sldMkLst>
        <pc:spChg chg="mod">
          <ac:chgData name="Martin, Will" userId="S::william.d.martin_und.edu#ext#@gflibrary.onmicrosoft.com::50f68b0c-c634-4417-a420-78a25f8d87ea" providerId="AD" clId="Web-{061A492B-60DE-6346-B6FB-0E5E30A42E1F}" dt="2024-03-14T18:32:21.283" v="73" actId="1076"/>
          <ac:spMkLst>
            <pc:docMk/>
            <pc:sldMk cId="2546617245" sldId="262"/>
            <ac:spMk id="3" creationId="{9F7B074E-26C7-011B-013D-CD2B5D79190D}"/>
          </ac:spMkLst>
        </pc:spChg>
      </pc:sldChg>
      <pc:sldChg chg="addSp delSp modSp">
        <pc:chgData name="Martin, Will" userId="S::william.d.martin_und.edu#ext#@gflibrary.onmicrosoft.com::50f68b0c-c634-4417-a420-78a25f8d87ea" providerId="AD" clId="Web-{061A492B-60DE-6346-B6FB-0E5E30A42E1F}" dt="2024-03-14T18:29:02.918" v="10"/>
        <pc:sldMkLst>
          <pc:docMk/>
          <pc:sldMk cId="1926469253" sldId="266"/>
        </pc:sldMkLst>
        <pc:spChg chg="mod">
          <ac:chgData name="Martin, Will" userId="S::william.d.martin_und.edu#ext#@gflibrary.onmicrosoft.com::50f68b0c-c634-4417-a420-78a25f8d87ea" providerId="AD" clId="Web-{061A492B-60DE-6346-B6FB-0E5E30A42E1F}" dt="2024-03-14T18:29:02.918" v="10"/>
          <ac:spMkLst>
            <pc:docMk/>
            <pc:sldMk cId="1926469253" sldId="266"/>
            <ac:spMk id="2" creationId="{F79A12C9-45E0-53A8-B14B-A861F1FBE3C7}"/>
          </ac:spMkLst>
        </pc:spChg>
        <pc:spChg chg="add del">
          <ac:chgData name="Martin, Will" userId="S::william.d.martin_und.edu#ext#@gflibrary.onmicrosoft.com::50f68b0c-c634-4417-a420-78a25f8d87ea" providerId="AD" clId="Web-{061A492B-60DE-6346-B6FB-0E5E30A42E1F}" dt="2024-03-14T18:29:02.918" v="10"/>
          <ac:spMkLst>
            <pc:docMk/>
            <pc:sldMk cId="1926469253" sldId="266"/>
            <ac:spMk id="10" creationId="{4D60F200-5EB0-B223-2439-C96C67F0FEE1}"/>
          </ac:spMkLst>
        </pc:spChg>
        <pc:spChg chg="add del">
          <ac:chgData name="Martin, Will" userId="S::william.d.martin_und.edu#ext#@gflibrary.onmicrosoft.com::50f68b0c-c634-4417-a420-78a25f8d87ea" providerId="AD" clId="Web-{061A492B-60DE-6346-B6FB-0E5E30A42E1F}" dt="2024-03-14T18:29:02.918" v="10"/>
          <ac:spMkLst>
            <pc:docMk/>
            <pc:sldMk cId="1926469253" sldId="266"/>
            <ac:spMk id="12" creationId="{A6567EA8-C72D-4B9B-D23F-6B2E9F9C9F47}"/>
          </ac:spMkLst>
        </pc:spChg>
        <pc:spChg chg="add del">
          <ac:chgData name="Martin, Will" userId="S::william.d.martin_und.edu#ext#@gflibrary.onmicrosoft.com::50f68b0c-c634-4417-a420-78a25f8d87ea" providerId="AD" clId="Web-{061A492B-60DE-6346-B6FB-0E5E30A42E1F}" dt="2024-03-14T18:29:02.918" v="10"/>
          <ac:spMkLst>
            <pc:docMk/>
            <pc:sldMk cId="1926469253" sldId="266"/>
            <ac:spMk id="14" creationId="{FEFBFA78-9360-1E01-5448-6D5AE0A32601}"/>
          </ac:spMkLst>
        </pc:spChg>
        <pc:spChg chg="add del">
          <ac:chgData name="Martin, Will" userId="S::william.d.martin_und.edu#ext#@gflibrary.onmicrosoft.com::50f68b0c-c634-4417-a420-78a25f8d87ea" providerId="AD" clId="Web-{061A492B-60DE-6346-B6FB-0E5E30A42E1F}" dt="2024-03-14T18:29:02.918" v="10"/>
          <ac:spMkLst>
            <pc:docMk/>
            <pc:sldMk cId="1926469253" sldId="266"/>
            <ac:spMk id="16" creationId="{1740453C-744F-DB3A-47EC-15EACE1DC117}"/>
          </ac:spMkLst>
        </pc:spChg>
        <pc:spChg chg="add del">
          <ac:chgData name="Martin, Will" userId="S::william.d.martin_und.edu#ext#@gflibrary.onmicrosoft.com::50f68b0c-c634-4417-a420-78a25f8d87ea" providerId="AD" clId="Web-{061A492B-60DE-6346-B6FB-0E5E30A42E1F}" dt="2024-03-14T18:29:02.918" v="10"/>
          <ac:spMkLst>
            <pc:docMk/>
            <pc:sldMk cId="1926469253" sldId="266"/>
            <ac:spMk id="18" creationId="{B6924B03-77BD-EAE3-2854-43363FF8E6BB}"/>
          </ac:spMkLst>
        </pc:spChg>
        <pc:spChg chg="add del">
          <ac:chgData name="Martin, Will" userId="S::william.d.martin_und.edu#ext#@gflibrary.onmicrosoft.com::50f68b0c-c634-4417-a420-78a25f8d87ea" providerId="AD" clId="Web-{061A492B-60DE-6346-B6FB-0E5E30A42E1F}" dt="2024-03-14T18:29:02.918" v="10"/>
          <ac:spMkLst>
            <pc:docMk/>
            <pc:sldMk cId="1926469253" sldId="266"/>
            <ac:spMk id="23" creationId="{08373A3F-54E0-424E-A84D-3522122109F4}"/>
          </ac:spMkLst>
        </pc:spChg>
        <pc:grpChg chg="add del">
          <ac:chgData name="Martin, Will" userId="S::william.d.martin_und.edu#ext#@gflibrary.onmicrosoft.com::50f68b0c-c634-4417-a420-78a25f8d87ea" providerId="AD" clId="Web-{061A492B-60DE-6346-B6FB-0E5E30A42E1F}" dt="2024-03-14T18:29:02.918" v="10"/>
          <ac:grpSpMkLst>
            <pc:docMk/>
            <pc:sldMk cId="1926469253" sldId="266"/>
            <ac:grpSpMk id="25" creationId="{B7BAEF06-AB74-442C-8C30-B88233FD836C}"/>
          </ac:grpSpMkLst>
        </pc:grpChg>
        <pc:grpChg chg="add del">
          <ac:chgData name="Martin, Will" userId="S::william.d.martin_und.edu#ext#@gflibrary.onmicrosoft.com::50f68b0c-c634-4417-a420-78a25f8d87ea" providerId="AD" clId="Web-{061A492B-60DE-6346-B6FB-0E5E30A42E1F}" dt="2024-03-14T18:29:02.918" v="10"/>
          <ac:grpSpMkLst>
            <pc:docMk/>
            <pc:sldMk cId="1926469253" sldId="266"/>
            <ac:grpSpMk id="33" creationId="{C9829185-6353-4E3C-B082-AA7F5193916F}"/>
          </ac:grpSpMkLst>
        </pc:grpChg>
        <pc:picChg chg="add mod">
          <ac:chgData name="Martin, Will" userId="S::william.d.martin_und.edu#ext#@gflibrary.onmicrosoft.com::50f68b0c-c634-4417-a420-78a25f8d87ea" providerId="AD" clId="Web-{061A492B-60DE-6346-B6FB-0E5E30A42E1F}" dt="2024-03-14T18:29:02.918" v="10"/>
          <ac:picMkLst>
            <pc:docMk/>
            <pc:sldMk cId="1926469253" sldId="266"/>
            <ac:picMk id="3" creationId="{A9BBFF8C-7692-39D7-EE02-A688E91A7969}"/>
          </ac:picMkLst>
        </pc:picChg>
        <pc:picChg chg="mod">
          <ac:chgData name="Martin, Will" userId="S::william.d.martin_und.edu#ext#@gflibrary.onmicrosoft.com::50f68b0c-c634-4417-a420-78a25f8d87ea" providerId="AD" clId="Web-{061A492B-60DE-6346-B6FB-0E5E30A42E1F}" dt="2024-03-14T18:29:02.918" v="10"/>
          <ac:picMkLst>
            <pc:docMk/>
            <pc:sldMk cId="1926469253" sldId="266"/>
            <ac:picMk id="5" creationId="{30BFBCE1-7BED-50F4-2A44-4AA00F2083B8}"/>
          </ac:picMkLst>
        </pc:picChg>
      </pc:sldChg>
    </pc:docChg>
  </pc:docChgLst>
</pc:chgInfo>
</file>

<file path=ppt/comments/modernComment_10D_D4E2D62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EC1A8CA-48D4-47EE-A11D-7868D6ECB4EF}" authorId="{97955E6C-717F-F147-D690-A65A30734DDA}" created="2024-03-14T19:31:54.351">
    <pc:sldMkLst xmlns:pc="http://schemas.microsoft.com/office/powerpoint/2013/main/command">
      <pc:docMk/>
      <pc:sldMk cId="3571635758" sldId="269"/>
    </pc:sldMkLst>
    <p188:txBody>
      <a:bodyPr/>
      <a:lstStyle/>
      <a:p>
        <a:r>
          <a:rPr lang="en-US"/>
          <a:t>https://meescan.com/wp-content/uploads/2021/04/meescan_kiosk_629.mp4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C2822-B759-039A-7305-2FED9101C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0F409-9620-48EC-2602-C15ADAF51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FA155-C079-A9AB-AB3C-F3CE5278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D378-BA05-4264-B179-6A4CC5E2BF2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BA7F4-1E0C-DED0-B6AF-803A900D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2B678-1573-FF9F-FF41-510C878A5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F271-6A01-4409-9C48-170A1235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12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F70D5-A261-6AFC-7388-3BA603CA1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97F9B-9B33-81AE-FF00-FF3B1F5A8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CE9A1-0B50-A73D-F7A3-ECEA9058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D378-BA05-4264-B179-6A4CC5E2BF2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6080-BB73-2CF7-745C-88BA974D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C74F7-C900-9A84-CB56-74B3CD3EB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F271-6A01-4409-9C48-170A1235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C57D07-D98E-1EFF-AC64-38451E13DF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874DF-AC2E-B5CD-05C6-8500AC84B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057A4-5140-D8A4-3042-41D4758BA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D378-BA05-4264-B179-6A4CC5E2BF2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A0487-FB2F-FBAE-3157-10F60C065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A0138-223B-FF6E-0A51-58DF3C4E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F271-6A01-4409-9C48-170A1235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3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2B93-5EE8-7270-62A7-14DC9C87D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62545-A2CA-3EE9-C9ED-6BD947CA7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E6365-4FB3-5921-435F-FED9FBE15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D378-BA05-4264-B179-6A4CC5E2BF2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19EC3-0179-F0E1-C861-2E4CFA8E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8F012-DB8F-FA5B-19AF-5627985F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F271-6A01-4409-9C48-170A1235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8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F63B-3097-B94A-7500-6EE48FAEA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326E4-B55E-08EF-E4AE-9CCF89AAE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36977-2EAC-1A97-89BE-8AD05F7C5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D378-BA05-4264-B179-6A4CC5E2BF2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B51B1-F570-498E-6AAF-8815D5A6C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A441D-3620-81DC-0E6B-FA9BE33F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F271-6A01-4409-9C48-170A1235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55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0A-307B-266D-81B4-87C559552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63174-B268-2E65-5729-0F6180152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6387E-420A-603A-7D1F-84727F112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758005-17D3-521C-FFE0-DA0132EC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D378-BA05-4264-B179-6A4CC5E2BF2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51414-7A76-4D54-5EF0-968BF3B34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01B6D-DE68-B0E4-44AD-FF4951AFB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F271-6A01-4409-9C48-170A1235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38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038F-D9C7-A734-839E-7E5C53C9A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0FBDF-3891-072A-F6D0-B24B60EA1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BEA2E6-3169-6C7C-88A1-E8C7AE29C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ABB8F4-EAC3-EBE4-3A9F-A267A6FF0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D8549-9EAA-0B37-39D6-8D2C4D5EC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FBE49-54C3-81ED-047B-D9B20C66A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D378-BA05-4264-B179-6A4CC5E2BF2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94CE95-8600-5FC6-2675-66FDDB77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E6B528-86BB-A3FC-9A41-6BEDE1AC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F271-6A01-4409-9C48-170A1235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32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69573-1194-F40D-636F-AEF6CBAD7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98B1C6-A065-F588-36D2-DDB20F9EF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D378-BA05-4264-B179-6A4CC5E2BF2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590904-D2D4-BC13-56D1-793F1B27F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FE97A-6236-A9F6-D242-95CEC1BA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F271-6A01-4409-9C48-170A1235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72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52A45C-5E8A-5328-01FF-7DE5DE09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D378-BA05-4264-B179-6A4CC5E2BF2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CD264E-6ECB-FCCA-92C3-939530CA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AB17B-CBC1-9CFB-A96B-2F36970D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F271-6A01-4409-9C48-170A1235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2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6B0E7-5DBD-B7B1-9D43-C67F45A9F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F35E1-82A4-5F67-619E-F017373C1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A273C-FB6C-0767-17C0-CFE26746B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9A3A8-9F0D-530A-1FF1-DE1D07B27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D378-BA05-4264-B179-6A4CC5E2BF2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1290A-CFED-6DFF-FE23-0F18B3846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0379F-36FA-CB36-0217-5A625C420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F271-6A01-4409-9C48-170A1235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1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39976-6D41-0C24-DAF0-13F3C02A5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71C233-1F4A-78A6-B6CD-52E57B85E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2AA0A3-1BC6-90C3-050B-B32D66121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604067-EDFE-4158-DF40-E29B6BCE7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D378-BA05-4264-B179-6A4CC5E2BF2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86D31-9FB9-94EF-5AA2-092C5EAF5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0095C-2E2E-10A3-63A0-D20AEB322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F271-6A01-4409-9C48-170A1235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5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B0A10-B224-DFC6-8E9E-9A8C61FA3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CD007-40CA-45AC-3D71-10A78CFF6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FF537-98BB-DF84-CC03-2C4711BF8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C9D378-BA05-4264-B179-6A4CC5E2BF2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0F91-392C-B692-7A0D-313F48F0F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74DF0-5C8D-0552-340C-E7EE2E57B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5DF271-6A01-4409-9C48-170A1235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5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bryan.king@gflibrary.com" TargetMode="External"/><Relationship Id="rId2" Type="http://schemas.openxmlformats.org/officeDocument/2006/relationships/hyperlink" Target="mailto:william.d.martin@und.edu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meescan.com/" TargetMode="External"/><Relationship Id="rId4" Type="http://schemas.openxmlformats.org/officeDocument/2006/relationships/hyperlink" Target="mailto:info@meescan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10D_D4E2D62E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arcode with a red laser&#10;&#10;Description automatically generated">
            <a:extLst>
              <a:ext uri="{FF2B5EF4-FFF2-40B4-BE49-F238E27FC236}">
                <a16:creationId xmlns:a16="http://schemas.microsoft.com/office/drawing/2014/main" id="{B30D6E50-7B22-354C-5B29-E045D521E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A12C9-45E0-53A8-B14B-A861F1FBE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4059936"/>
            <a:ext cx="7278053" cy="941832"/>
          </a:xfrm>
        </p:spPr>
        <p:txBody>
          <a:bodyPr>
            <a:normAutofit/>
          </a:bodyPr>
          <a:lstStyle/>
          <a:p>
            <a:pPr algn="l"/>
            <a:r>
              <a:rPr lang="en-US" sz="2800">
                <a:solidFill>
                  <a:srgbClr val="FFFFFF"/>
                </a:solidFill>
              </a:rPr>
              <a:t>Meescan Self-Checkout in Alma and Polaris:</a:t>
            </a:r>
            <a:br>
              <a:rPr lang="en-US" sz="2800">
                <a:solidFill>
                  <a:srgbClr val="FFFFFF"/>
                </a:solidFill>
              </a:rPr>
            </a:br>
            <a:r>
              <a:rPr lang="en-US" sz="2800">
                <a:solidFill>
                  <a:srgbClr val="FFFFFF"/>
                </a:solidFill>
              </a:rPr>
              <a:t>A Comprehensive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62D876-C0A0-A0CB-C38E-EE9479D35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6939" y="4357397"/>
            <a:ext cx="1464905" cy="849085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</a:rPr>
              <a:t>Will Martin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Bryan King</a:t>
            </a:r>
          </a:p>
        </p:txBody>
      </p:sp>
    </p:spTree>
    <p:extLst>
      <p:ext uri="{BB962C8B-B14F-4D97-AF65-F5344CB8AC3E}">
        <p14:creationId xmlns:p14="http://schemas.microsoft.com/office/powerpoint/2010/main" val="493354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A12C9-45E0-53A8-B14B-A861F1FBE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5727" y="174171"/>
            <a:ext cx="6391085" cy="1396799"/>
          </a:xfrm>
        </p:spPr>
        <p:txBody>
          <a:bodyPr>
            <a:noAutofit/>
          </a:bodyPr>
          <a:lstStyle/>
          <a:p>
            <a:r>
              <a:rPr lang="en-US" sz="8000" b="1"/>
              <a:t>Q &amp; 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AED28-5704-6876-2591-1CAD1B380014}"/>
              </a:ext>
            </a:extLst>
          </p:cNvPr>
          <p:cNvSpPr txBox="1"/>
          <p:nvPr/>
        </p:nvSpPr>
        <p:spPr>
          <a:xfrm>
            <a:off x="2084881" y="2149112"/>
            <a:ext cx="3081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Contact Info:</a:t>
            </a:r>
          </a:p>
          <a:p>
            <a:endParaRPr lang="en-US" b="1"/>
          </a:p>
          <a:p>
            <a:r>
              <a:rPr lang="en-US" b="1"/>
              <a:t>Will Martin</a:t>
            </a:r>
          </a:p>
          <a:p>
            <a:r>
              <a:rPr lang="en-US" b="1">
                <a:hlinkClick r:id="rId2"/>
              </a:rPr>
              <a:t>william.d.martin@und.edu</a:t>
            </a:r>
            <a:endParaRPr lang="en-US" b="1"/>
          </a:p>
          <a:p>
            <a:endParaRPr lang="en-US" b="1"/>
          </a:p>
          <a:p>
            <a:r>
              <a:rPr lang="en-US" b="1"/>
              <a:t>Bryan King</a:t>
            </a:r>
          </a:p>
          <a:p>
            <a:r>
              <a:rPr lang="en-US" b="1">
                <a:hlinkClick r:id="rId3"/>
              </a:rPr>
              <a:t>bryan.king@gflibrary.com</a:t>
            </a:r>
            <a:endParaRPr lang="en-US" b="1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2B3B8D-1C82-B825-18AE-1B93C3F4E710}"/>
              </a:ext>
            </a:extLst>
          </p:cNvPr>
          <p:cNvSpPr txBox="1"/>
          <p:nvPr/>
        </p:nvSpPr>
        <p:spPr>
          <a:xfrm>
            <a:off x="6876268" y="2149112"/>
            <a:ext cx="32513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Meescan Contact Info:</a:t>
            </a:r>
          </a:p>
          <a:p>
            <a:endParaRPr lang="en-US" b="1"/>
          </a:p>
          <a:p>
            <a:r>
              <a:rPr lang="en-US" b="1"/>
              <a:t>Toll free: +1 (888) 510-7095 </a:t>
            </a:r>
          </a:p>
          <a:p>
            <a:r>
              <a:rPr lang="en-US" b="1">
                <a:hlinkClick r:id="rId4"/>
              </a:rPr>
              <a:t>info@meescan.com</a:t>
            </a:r>
            <a:endParaRPr lang="en-US" b="1"/>
          </a:p>
          <a:p>
            <a:endParaRPr lang="en-US" b="1"/>
          </a:p>
          <a:p>
            <a:r>
              <a:rPr lang="en-US" b="1">
                <a:hlinkClick r:id="rId5"/>
              </a:rPr>
              <a:t>https://Meescan.com</a:t>
            </a:r>
            <a:endParaRPr lang="en-US" b="1"/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36850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A12C9-45E0-53A8-B14B-A861F1FBE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744" y="372042"/>
            <a:ext cx="6299108" cy="606656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/>
              <a:t>What is Meescan?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B074E-26C7-011B-013D-CD2B5D79190D}"/>
              </a:ext>
            </a:extLst>
          </p:cNvPr>
          <p:cNvSpPr txBox="1"/>
          <p:nvPr/>
        </p:nvSpPr>
        <p:spPr>
          <a:xfrm>
            <a:off x="429330" y="952376"/>
            <a:ext cx="629910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 err="1"/>
              <a:t>Meescan</a:t>
            </a:r>
            <a:r>
              <a:rPr lang="en-US" dirty="0"/>
              <a:t> is a self-checkout solution for libraries, consisting of an app for use on patron devices plus iPad-powered kiosks. </a:t>
            </a:r>
            <a:r>
              <a:rPr lang="en-US"/>
              <a:t>The kiosks can also serve as catalog </a:t>
            </a:r>
            <a:r>
              <a:rPr lang="en-US" dirty="0"/>
              <a:t>stations.</a:t>
            </a:r>
            <a:endParaRPr lang="en-US"/>
          </a:p>
        </p:txBody>
      </p:sp>
      <p:pic>
        <p:nvPicPr>
          <p:cNvPr id="7" name="Picture 6" descr="A person holding a book&#10;&#10;Description automatically generated">
            <a:extLst>
              <a:ext uri="{FF2B5EF4-FFF2-40B4-BE49-F238E27FC236}">
                <a16:creationId xmlns:a16="http://schemas.microsoft.com/office/drawing/2014/main" id="{5EE610F2-860A-6D00-7227-C0E93D4C2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2" y="2273999"/>
            <a:ext cx="4608320" cy="283057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79A12C9-45E0-53A8-B14B-A861F1FBE3C7}"/>
              </a:ext>
            </a:extLst>
          </p:cNvPr>
          <p:cNvSpPr txBox="1">
            <a:spLocks/>
          </p:cNvSpPr>
          <p:nvPr/>
        </p:nvSpPr>
        <p:spPr>
          <a:xfrm>
            <a:off x="6513010" y="2293853"/>
            <a:ext cx="6400228" cy="566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/>
              <a:t>Who uses Meescan?</a:t>
            </a:r>
            <a:endParaRPr lang="en-US" sz="40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7B074E-26C7-011B-013D-CD2B5D79190D}"/>
              </a:ext>
            </a:extLst>
          </p:cNvPr>
          <p:cNvSpPr txBox="1"/>
          <p:nvPr/>
        </p:nvSpPr>
        <p:spPr>
          <a:xfrm>
            <a:off x="6537965" y="3012971"/>
            <a:ext cx="45597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Public libraries. Academic libraries. School libraries. Museum libraries. Corporate libraries. Big libraries. Small libraries. Teeny-tiny libraries. Mobile libraries. UND library. GFP_  library</a:t>
            </a:r>
            <a:br>
              <a:rPr lang="en-US" sz="2000"/>
            </a:br>
            <a:br>
              <a:rPr lang="en-US" sz="2000"/>
            </a:br>
            <a:endParaRPr lang="en-US" sz="2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CF503A-F50A-6C5F-6ACD-4A091CB74223}"/>
              </a:ext>
            </a:extLst>
          </p:cNvPr>
          <p:cNvSpPr txBox="1"/>
          <p:nvPr/>
        </p:nvSpPr>
        <p:spPr>
          <a:xfrm>
            <a:off x="2066094" y="5297456"/>
            <a:ext cx="805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</a:t>
            </a:r>
            <a:r>
              <a:rPr lang="en-US" sz="1800"/>
              <a:t>ibraries of all kinds and sizes benefit from this unique self-checkout system.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17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A12C9-45E0-53A8-B14B-A861F1FBE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5727" y="174171"/>
            <a:ext cx="6748273" cy="787087"/>
          </a:xfrm>
        </p:spPr>
        <p:txBody>
          <a:bodyPr>
            <a:normAutofit/>
          </a:bodyPr>
          <a:lstStyle/>
          <a:p>
            <a:pPr algn="l"/>
            <a:r>
              <a:rPr lang="en-US" sz="4000" b="1"/>
              <a:t>Meescan Client On-boarding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AED28-5704-6876-2591-1CAD1B380014}"/>
              </a:ext>
            </a:extLst>
          </p:cNvPr>
          <p:cNvSpPr txBox="1"/>
          <p:nvPr/>
        </p:nvSpPr>
        <p:spPr>
          <a:xfrm>
            <a:off x="548878" y="1023253"/>
            <a:ext cx="5751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ILS Integration</a:t>
            </a:r>
          </a:p>
          <a:p>
            <a:r>
              <a:rPr lang="en-US"/>
              <a:t>Station configuration (RFID, barcode, mag stripe)</a:t>
            </a:r>
          </a:p>
          <a:p>
            <a:r>
              <a:rPr lang="en-US"/>
              <a:t>E-mail and Branch configuration</a:t>
            </a:r>
          </a:p>
          <a:p>
            <a:r>
              <a:rPr lang="en-US"/>
              <a:t>Customize App</a:t>
            </a:r>
          </a:p>
          <a:p>
            <a:r>
              <a:rPr lang="en-US"/>
              <a:t>Portal Access</a:t>
            </a:r>
          </a:p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1588BB2-4549-5E7D-5CD6-AADA81FBF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8" y="2654977"/>
            <a:ext cx="7019037" cy="3959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C8CCFCC3-8794-628C-3603-4DD61BEBE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76" y="1265574"/>
            <a:ext cx="5129133" cy="4894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20022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blet attached to a wall&#10;&#10;Description automatically generated">
            <a:extLst>
              <a:ext uri="{FF2B5EF4-FFF2-40B4-BE49-F238E27FC236}">
                <a16:creationId xmlns:a16="http://schemas.microsoft.com/office/drawing/2014/main" id="{923FCD50-EB4E-582D-35D6-2C49E6351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74" y="1271326"/>
            <a:ext cx="4076752" cy="27178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A12C9-45E0-53A8-B14B-A861F1FBE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4288" y="262372"/>
            <a:ext cx="6482524" cy="755328"/>
          </a:xfrm>
        </p:spPr>
        <p:txBody>
          <a:bodyPr>
            <a:normAutofit/>
          </a:bodyPr>
          <a:lstStyle/>
          <a:p>
            <a:pPr algn="l"/>
            <a:r>
              <a:rPr lang="en-US" sz="4000" b="1"/>
              <a:t>Meescan Configurations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B074E-26C7-011B-013D-CD2B5D79190D}"/>
              </a:ext>
            </a:extLst>
          </p:cNvPr>
          <p:cNvSpPr txBox="1"/>
          <p:nvPr/>
        </p:nvSpPr>
        <p:spPr>
          <a:xfrm>
            <a:off x="1302055" y="1675344"/>
            <a:ext cx="3900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Floor standing</a:t>
            </a:r>
          </a:p>
          <a:p>
            <a:r>
              <a:rPr lang="en-US"/>
              <a:t>Desktop standing</a:t>
            </a:r>
          </a:p>
          <a:p>
            <a:r>
              <a:rPr lang="en-US"/>
              <a:t>Wall mounting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9C6B7-5663-DE9C-9547-D309BAC3233B}"/>
              </a:ext>
            </a:extLst>
          </p:cNvPr>
          <p:cNvSpPr txBox="1"/>
          <p:nvPr/>
        </p:nvSpPr>
        <p:spPr>
          <a:xfrm>
            <a:off x="288368" y="5335688"/>
            <a:ext cx="3900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Barcode</a:t>
            </a:r>
          </a:p>
          <a:p>
            <a:r>
              <a:rPr lang="en-US" dirty="0"/>
              <a:t>Magnetic Stripe</a:t>
            </a:r>
          </a:p>
          <a:p>
            <a:r>
              <a:rPr lang="en-US" dirty="0"/>
              <a:t>RFID</a:t>
            </a:r>
          </a:p>
          <a:p>
            <a:r>
              <a:rPr lang="en-US" dirty="0"/>
              <a:t>Tattle Tape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62065F-3F40-314D-9CF1-90EF61048AD8}"/>
              </a:ext>
            </a:extLst>
          </p:cNvPr>
          <p:cNvSpPr txBox="1"/>
          <p:nvPr/>
        </p:nvSpPr>
        <p:spPr>
          <a:xfrm>
            <a:off x="9115996" y="1728815"/>
            <a:ext cx="3900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E-mail receipt</a:t>
            </a:r>
          </a:p>
          <a:p>
            <a:r>
              <a:rPr lang="en-US" dirty="0"/>
              <a:t>Receipt Printer</a:t>
            </a:r>
          </a:p>
          <a:p>
            <a:r>
              <a:rPr lang="en-US" dirty="0"/>
              <a:t>Both</a:t>
            </a:r>
          </a:p>
        </p:txBody>
      </p:sp>
      <p:pic>
        <p:nvPicPr>
          <p:cNvPr id="11" name="Picture 10" descr="A computer on a desk&#10;&#10;Description automatically generated">
            <a:extLst>
              <a:ext uri="{FF2B5EF4-FFF2-40B4-BE49-F238E27FC236}">
                <a16:creationId xmlns:a16="http://schemas.microsoft.com/office/drawing/2014/main" id="{6186FF09-85A8-1607-5A06-E15E8C726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40" y="3710754"/>
            <a:ext cx="3982733" cy="2655155"/>
          </a:xfrm>
          <a:prstGeom prst="rect">
            <a:avLst/>
          </a:prstGeom>
        </p:spPr>
      </p:pic>
      <p:pic>
        <p:nvPicPr>
          <p:cNvPr id="9" name="Picture 8" descr="A white electronic device with a green screen&#10;&#10;Description automatically generated">
            <a:extLst>
              <a:ext uri="{FF2B5EF4-FFF2-40B4-BE49-F238E27FC236}">
                <a16:creationId xmlns:a16="http://schemas.microsoft.com/office/drawing/2014/main" id="{C82FBBCF-7A8E-AB80-CA84-E820B4B40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80" y="2822261"/>
            <a:ext cx="2240212" cy="26551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24E49E-985E-B460-FE30-23F7F71A3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441" y="980535"/>
            <a:ext cx="2526132" cy="3529584"/>
          </a:xfrm>
          <a:prstGeom prst="rect">
            <a:avLst/>
          </a:prstGeom>
        </p:spPr>
      </p:pic>
      <p:pic>
        <p:nvPicPr>
          <p:cNvPr id="8" name="Picture 7" descr="A digital display in a library&#10;&#10;Description automatically generated">
            <a:extLst>
              <a:ext uri="{FF2B5EF4-FFF2-40B4-BE49-F238E27FC236}">
                <a16:creationId xmlns:a16="http://schemas.microsoft.com/office/drawing/2014/main" id="{1A4D96B3-4BCA-28CF-86F2-8192B03065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543" y="3303234"/>
            <a:ext cx="3937878" cy="26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49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A12C9-45E0-53A8-B14B-A861F1FBE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5727" y="174171"/>
            <a:ext cx="7114033" cy="787087"/>
          </a:xfrm>
        </p:spPr>
        <p:txBody>
          <a:bodyPr>
            <a:normAutofit/>
          </a:bodyPr>
          <a:lstStyle/>
          <a:p>
            <a:pPr algn="l"/>
            <a:r>
              <a:rPr lang="en-US" sz="4000" b="1"/>
              <a:t>Meescan Deployment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AED28-5704-6876-2591-1CAD1B380014}"/>
              </a:ext>
            </a:extLst>
          </p:cNvPr>
          <p:cNvSpPr txBox="1"/>
          <p:nvPr/>
        </p:nvSpPr>
        <p:spPr>
          <a:xfrm>
            <a:off x="2679430" y="1618488"/>
            <a:ext cx="3081290" cy="1088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3" name="Picture 12" descr="Diagram of a diagram of a computer&#10;&#10;Description automatically generated">
            <a:extLst>
              <a:ext uri="{FF2B5EF4-FFF2-40B4-BE49-F238E27FC236}">
                <a16:creationId xmlns:a16="http://schemas.microsoft.com/office/drawing/2014/main" id="{097225D9-88AE-2EDC-9400-1ADD93777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770">
            <a:off x="394160" y="1559575"/>
            <a:ext cx="4050802" cy="4463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ABC383E3-3F17-AC7A-EAFB-61451B6B3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968">
            <a:off x="4405786" y="1578432"/>
            <a:ext cx="3524309" cy="4560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D607E0A-451B-8C34-410D-18959B61C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230">
            <a:off x="8435571" y="1321698"/>
            <a:ext cx="3053332" cy="4581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8128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A12C9-45E0-53A8-B14B-A861F1FBE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5727" y="174171"/>
            <a:ext cx="6391085" cy="787087"/>
          </a:xfrm>
        </p:spPr>
        <p:txBody>
          <a:bodyPr>
            <a:normAutofit/>
          </a:bodyPr>
          <a:lstStyle/>
          <a:p>
            <a:pPr algn="l"/>
            <a:r>
              <a:rPr lang="en-US" sz="4000" b="1"/>
              <a:t>Meescan Mobile App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AED28-5704-6876-2591-1CAD1B380014}"/>
              </a:ext>
            </a:extLst>
          </p:cNvPr>
          <p:cNvSpPr txBox="1"/>
          <p:nvPr/>
        </p:nvSpPr>
        <p:spPr>
          <a:xfrm>
            <a:off x="2679430" y="1618488"/>
            <a:ext cx="3081290" cy="1088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7E152A-5454-C4FC-C957-63783BE77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47" y="2839684"/>
            <a:ext cx="6755170" cy="2448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7C1C76-CDBD-F3F7-AB7B-F35786455872}"/>
              </a:ext>
            </a:extLst>
          </p:cNvPr>
          <p:cNvSpPr txBox="1"/>
          <p:nvPr/>
        </p:nvSpPr>
        <p:spPr>
          <a:xfrm>
            <a:off x="889567" y="2206157"/>
            <a:ext cx="1663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Meescan.com:</a:t>
            </a:r>
          </a:p>
        </p:txBody>
      </p:sp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9C5E43FE-23A7-3098-FF43-A20129870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47" y="2103250"/>
            <a:ext cx="1727041" cy="3360876"/>
          </a:xfrm>
          <a:prstGeom prst="rect">
            <a:avLst/>
          </a:prstGeom>
        </p:spPr>
      </p:pic>
      <p:pic>
        <p:nvPicPr>
          <p:cNvPr id="24" name="Picture 23" descr="A screen shot of a green screen&#10;&#10;Description automatically generated">
            <a:extLst>
              <a:ext uri="{FF2B5EF4-FFF2-40B4-BE49-F238E27FC236}">
                <a16:creationId xmlns:a16="http://schemas.microsoft.com/office/drawing/2014/main" id="{13AA2FFE-30F4-74FB-B123-761901001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425" y="2103250"/>
            <a:ext cx="1727041" cy="33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3575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A12C9-45E0-53A8-B14B-A861F1FBE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5727" y="174171"/>
            <a:ext cx="6748273" cy="787087"/>
          </a:xfrm>
        </p:spPr>
        <p:txBody>
          <a:bodyPr>
            <a:normAutofit/>
          </a:bodyPr>
          <a:lstStyle/>
          <a:p>
            <a:pPr algn="l"/>
            <a:r>
              <a:rPr lang="en-US" sz="4000" b="1"/>
              <a:t>Meescan Reporting</a:t>
            </a:r>
          </a:p>
        </p:txBody>
      </p:sp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734026DD-ECC6-353A-9891-53336FB01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18" y="2699391"/>
            <a:ext cx="7661310" cy="3384698"/>
          </a:xfrm>
          <a:prstGeom prst="rect">
            <a:avLst/>
          </a:prstGeom>
        </p:spPr>
      </p:pic>
      <p:pic>
        <p:nvPicPr>
          <p:cNvPr id="22" name="Picture 21" descr="A screenshot of a pie chart&#10;&#10;Description automatically generated">
            <a:extLst>
              <a:ext uri="{FF2B5EF4-FFF2-40B4-BE49-F238E27FC236}">
                <a16:creationId xmlns:a16="http://schemas.microsoft.com/office/drawing/2014/main" id="{1F712DE6-47AC-00EC-5D74-F2A29B4CA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1" y="1113694"/>
            <a:ext cx="3983774" cy="5681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C98BAF-43CD-E3DE-17E2-8E23B4B1F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202" y="773911"/>
            <a:ext cx="3410426" cy="17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88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A12C9-45E0-53A8-B14B-A861F1FBE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5727" y="174171"/>
            <a:ext cx="6391085" cy="78708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err="1"/>
              <a:t>Meescan</a:t>
            </a:r>
            <a:r>
              <a:rPr lang="en-US" sz="4000" b="1" dirty="0"/>
              <a:t> Marketing</a:t>
            </a: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0BFBCE1-7BED-50F4-2A44-4AA00F208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274" y="604406"/>
            <a:ext cx="3933162" cy="5901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screenshot of a phone app&#10;&#10;Description automatically generated">
            <a:extLst>
              <a:ext uri="{FF2B5EF4-FFF2-40B4-BE49-F238E27FC236}">
                <a16:creationId xmlns:a16="http://schemas.microsoft.com/office/drawing/2014/main" id="{A9BBFF8C-7692-39D7-EE02-A688E91A7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178" y="2390823"/>
            <a:ext cx="3794922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A285DB-B004-A065-E1C4-35CC1A46AE79}"/>
              </a:ext>
            </a:extLst>
          </p:cNvPr>
          <p:cNvSpPr txBox="1"/>
          <p:nvPr/>
        </p:nvSpPr>
        <p:spPr>
          <a:xfrm>
            <a:off x="602144" y="1102501"/>
            <a:ext cx="6557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Meescan will provide QR codes for your branded app. This codes can be used in marketing materials to help promote the new self-checkout.</a:t>
            </a:r>
          </a:p>
        </p:txBody>
      </p:sp>
    </p:spTree>
    <p:extLst>
      <p:ext uri="{BB962C8B-B14F-4D97-AF65-F5344CB8AC3E}">
        <p14:creationId xmlns:p14="http://schemas.microsoft.com/office/powerpoint/2010/main" val="1926469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A12C9-45E0-53A8-B14B-A861F1FBE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5727" y="174171"/>
            <a:ext cx="6391085" cy="787087"/>
          </a:xfrm>
        </p:spPr>
        <p:txBody>
          <a:bodyPr>
            <a:normAutofit/>
          </a:bodyPr>
          <a:lstStyle/>
          <a:p>
            <a:pPr algn="l"/>
            <a:r>
              <a:rPr lang="en-US" sz="4000" b="1"/>
              <a:t>Try Meescan: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AED28-5704-6876-2591-1CAD1B380014}"/>
              </a:ext>
            </a:extLst>
          </p:cNvPr>
          <p:cNvSpPr txBox="1"/>
          <p:nvPr/>
        </p:nvSpPr>
        <p:spPr>
          <a:xfrm>
            <a:off x="2679430" y="1618488"/>
            <a:ext cx="3081290" cy="1088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90126-DDB6-E766-0192-AEB3C4EB2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63" y="1006148"/>
            <a:ext cx="7868748" cy="419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F02FB2-95B1-89A3-39CF-E28774A67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429" y="1470196"/>
            <a:ext cx="4995023" cy="5008066"/>
          </a:xfrm>
          <a:prstGeom prst="rect">
            <a:avLst/>
          </a:prstGeom>
        </p:spPr>
      </p:pic>
      <p:pic>
        <p:nvPicPr>
          <p:cNvPr id="9" name="Picture 8" descr="A black and white image of a logo&#10;&#10;Description automatically generated">
            <a:extLst>
              <a:ext uri="{FF2B5EF4-FFF2-40B4-BE49-F238E27FC236}">
                <a16:creationId xmlns:a16="http://schemas.microsoft.com/office/drawing/2014/main" id="{17F20D27-4011-DC49-6187-6C39A3DD1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82" y="1831973"/>
            <a:ext cx="2447430" cy="1349994"/>
          </a:xfrm>
          <a:prstGeom prst="rect">
            <a:avLst/>
          </a:prstGeom>
        </p:spPr>
      </p:pic>
      <p:pic>
        <p:nvPicPr>
          <p:cNvPr id="13" name="Picture 12" descr="A blue and pink text&#10;&#10;Description automatically generated">
            <a:extLst>
              <a:ext uri="{FF2B5EF4-FFF2-40B4-BE49-F238E27FC236}">
                <a16:creationId xmlns:a16="http://schemas.microsoft.com/office/drawing/2014/main" id="{A65A28AC-C85B-6094-563D-45F887E1E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430" y="3429000"/>
            <a:ext cx="2360140" cy="179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74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234</Words>
  <Application>Microsoft Office PowerPoint</Application>
  <PresentationFormat>Widescreen</PresentationFormat>
  <Paragraphs>45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Meescan Self-Checkout in Alma and Polaris: A Comprehensive Overview</vt:lpstr>
      <vt:lpstr>What is Meescan?</vt:lpstr>
      <vt:lpstr>Meescan Client On-boarding</vt:lpstr>
      <vt:lpstr>Meescan Configurations</vt:lpstr>
      <vt:lpstr>Meescan Deployment</vt:lpstr>
      <vt:lpstr>Meescan Mobile App</vt:lpstr>
      <vt:lpstr>Meescan Reporting</vt:lpstr>
      <vt:lpstr>Meescan Marketing</vt:lpstr>
      <vt:lpstr>Try Meescan: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Meescan</dc:title>
  <dc:creator>Bryan King</dc:creator>
  <cp:lastModifiedBy>Bryan King</cp:lastModifiedBy>
  <cp:revision>21</cp:revision>
  <dcterms:created xsi:type="dcterms:W3CDTF">2024-03-11T19:08:26Z</dcterms:created>
  <dcterms:modified xsi:type="dcterms:W3CDTF">2024-03-19T17:56:45Z</dcterms:modified>
</cp:coreProperties>
</file>