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9"/>
  </p:notesMasterIdLst>
  <p:sldIdLst>
    <p:sldId id="256" r:id="rId2"/>
    <p:sldId id="272" r:id="rId3"/>
    <p:sldId id="274" r:id="rId4"/>
    <p:sldId id="279" r:id="rId5"/>
    <p:sldId id="265" r:id="rId6"/>
    <p:sldId id="280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5C81C4-86EF-4652-BF91-AD116D1B78C2}" v="405" dt="2023-12-05T23:52:50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9"/>
    <p:restoredTop sz="94678"/>
  </p:normalViewPr>
  <p:slideViewPr>
    <p:cSldViewPr snapToGrid="0" snapToObjects="1">
      <p:cViewPr varScale="1">
        <p:scale>
          <a:sx n="81" d="100"/>
          <a:sy n="81" d="100"/>
        </p:scale>
        <p:origin x="7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ucie, Mary J." userId="a5fdb050-299d-4b84-88d5-5687d8497d8c" providerId="ADAL" clId="{E05C81C4-86EF-4652-BF91-AD116D1B78C2}"/>
    <pc:docChg chg="undo custSel mod addSld delSld modSld">
      <pc:chgData name="Soucie, Mary J." userId="a5fdb050-299d-4b84-88d5-5687d8497d8c" providerId="ADAL" clId="{E05C81C4-86EF-4652-BF91-AD116D1B78C2}" dt="2023-12-05T23:52:50.719" v="1017" actId="20577"/>
      <pc:docMkLst>
        <pc:docMk/>
      </pc:docMkLst>
      <pc:sldChg chg="modSp mod">
        <pc:chgData name="Soucie, Mary J." userId="a5fdb050-299d-4b84-88d5-5687d8497d8c" providerId="ADAL" clId="{E05C81C4-86EF-4652-BF91-AD116D1B78C2}" dt="2023-12-05T15:51:09.467" v="207" actId="20577"/>
        <pc:sldMkLst>
          <pc:docMk/>
          <pc:sldMk cId="2404504636" sldId="256"/>
        </pc:sldMkLst>
        <pc:spChg chg="mod">
          <ac:chgData name="Soucie, Mary J." userId="a5fdb050-299d-4b84-88d5-5687d8497d8c" providerId="ADAL" clId="{E05C81C4-86EF-4652-BF91-AD116D1B78C2}" dt="2023-12-05T15:51:09.467" v="207" actId="20577"/>
          <ac:spMkLst>
            <pc:docMk/>
            <pc:sldMk cId="2404504636" sldId="256"/>
            <ac:spMk id="3" creationId="{1EE1AF65-D6F5-8F4B-A6A1-A6BD7377331F}"/>
          </ac:spMkLst>
        </pc:spChg>
      </pc:sldChg>
      <pc:sldChg chg="add setBg">
        <pc:chgData name="Soucie, Mary J." userId="a5fdb050-299d-4b84-88d5-5687d8497d8c" providerId="ADAL" clId="{E05C81C4-86EF-4652-BF91-AD116D1B78C2}" dt="2023-12-05T23:11:36.008" v="711"/>
        <pc:sldMkLst>
          <pc:docMk/>
          <pc:sldMk cId="3742656180" sldId="265"/>
        </pc:sldMkLst>
      </pc:sldChg>
      <pc:sldChg chg="addSp delSp modSp mod modShow">
        <pc:chgData name="Soucie, Mary J." userId="a5fdb050-299d-4b84-88d5-5687d8497d8c" providerId="ADAL" clId="{E05C81C4-86EF-4652-BF91-AD116D1B78C2}" dt="2023-12-05T18:50:32.510" v="621" actId="26606"/>
        <pc:sldMkLst>
          <pc:docMk/>
          <pc:sldMk cId="906486798" sldId="272"/>
        </pc:sldMkLst>
        <pc:spChg chg="mod">
          <ac:chgData name="Soucie, Mary J." userId="a5fdb050-299d-4b84-88d5-5687d8497d8c" providerId="ADAL" clId="{E05C81C4-86EF-4652-BF91-AD116D1B78C2}" dt="2023-12-05T18:50:32.510" v="621" actId="26606"/>
          <ac:spMkLst>
            <pc:docMk/>
            <pc:sldMk cId="906486798" sldId="272"/>
            <ac:spMk id="2" creationId="{87D678F4-3BFD-439A-9D70-38B9110D4BCF}"/>
          </ac:spMkLst>
        </pc:spChg>
        <pc:spChg chg="add del mod">
          <ac:chgData name="Soucie, Mary J." userId="a5fdb050-299d-4b84-88d5-5687d8497d8c" providerId="ADAL" clId="{E05C81C4-86EF-4652-BF91-AD116D1B78C2}" dt="2023-12-05T15:54:58.362" v="358" actId="26606"/>
          <ac:spMkLst>
            <pc:docMk/>
            <pc:sldMk cId="906486798" sldId="272"/>
            <ac:spMk id="3" creationId="{3A4D8616-2E64-462B-AAB1-06726F20C9D4}"/>
          </ac:spMkLst>
        </pc:spChg>
        <pc:spChg chg="add del mod">
          <ac:chgData name="Soucie, Mary J." userId="a5fdb050-299d-4b84-88d5-5687d8497d8c" providerId="ADAL" clId="{E05C81C4-86EF-4652-BF91-AD116D1B78C2}" dt="2023-12-05T18:50:32.510" v="621" actId="26606"/>
          <ac:spMkLst>
            <pc:docMk/>
            <pc:sldMk cId="906486798" sldId="272"/>
            <ac:spMk id="4" creationId="{AC492776-F001-42E9-9023-16968CD1B3D9}"/>
          </ac:spMkLst>
        </pc:spChg>
        <pc:spChg chg="add del">
          <ac:chgData name="Soucie, Mary J." userId="a5fdb050-299d-4b84-88d5-5687d8497d8c" providerId="ADAL" clId="{E05C81C4-86EF-4652-BF91-AD116D1B78C2}" dt="2023-12-05T18:46:16.306" v="377" actId="26606"/>
          <ac:spMkLst>
            <pc:docMk/>
            <pc:sldMk cId="906486798" sldId="272"/>
            <ac:spMk id="6" creationId="{1485FFDC-0CAD-450C-A1F1-75E392CC81DC}"/>
          </ac:spMkLst>
        </pc:spChg>
        <pc:spChg chg="add del">
          <ac:chgData name="Soucie, Mary J." userId="a5fdb050-299d-4b84-88d5-5687d8497d8c" providerId="ADAL" clId="{E05C81C4-86EF-4652-BF91-AD116D1B78C2}" dt="2023-12-05T15:54:08.266" v="334" actId="26606"/>
          <ac:spMkLst>
            <pc:docMk/>
            <pc:sldMk cId="906486798" sldId="272"/>
            <ac:spMk id="9" creationId="{57D13521-EAD4-4B23-AE18-3B70AAE67207}"/>
          </ac:spMkLst>
        </pc:spChg>
        <pc:spChg chg="add del">
          <ac:chgData name="Soucie, Mary J." userId="a5fdb050-299d-4b84-88d5-5687d8497d8c" providerId="ADAL" clId="{E05C81C4-86EF-4652-BF91-AD116D1B78C2}" dt="2023-12-05T18:46:16.306" v="377" actId="26606"/>
          <ac:spMkLst>
            <pc:docMk/>
            <pc:sldMk cId="906486798" sldId="272"/>
            <ac:spMk id="10" creationId="{B1FA2BC7-3F19-4E1C-B3D1-19995D9F6F4E}"/>
          </ac:spMkLst>
        </pc:spChg>
        <pc:spChg chg="add del">
          <ac:chgData name="Soucie, Mary J." userId="a5fdb050-299d-4b84-88d5-5687d8497d8c" providerId="ADAL" clId="{E05C81C4-86EF-4652-BF91-AD116D1B78C2}" dt="2023-12-05T15:54:08.266" v="334" actId="26606"/>
          <ac:spMkLst>
            <pc:docMk/>
            <pc:sldMk cId="906486798" sldId="272"/>
            <ac:spMk id="13" creationId="{2632991A-5881-4C0B-BE55-86E6541DB583}"/>
          </ac:spMkLst>
        </pc:spChg>
        <pc:spChg chg="add del">
          <ac:chgData name="Soucie, Mary J." userId="a5fdb050-299d-4b84-88d5-5687d8497d8c" providerId="ADAL" clId="{E05C81C4-86EF-4652-BF91-AD116D1B78C2}" dt="2023-12-05T18:46:16.306" v="377" actId="26606"/>
          <ac:spMkLst>
            <pc:docMk/>
            <pc:sldMk cId="906486798" sldId="272"/>
            <ac:spMk id="14" creationId="{73C09592-2DB2-47C0-A5CB-BD39288D13E8}"/>
          </ac:spMkLst>
        </pc:spChg>
        <pc:spChg chg="add del">
          <ac:chgData name="Soucie, Mary J." userId="a5fdb050-299d-4b84-88d5-5687d8497d8c" providerId="ADAL" clId="{E05C81C4-86EF-4652-BF91-AD116D1B78C2}" dt="2023-12-05T15:54:08.266" v="334" actId="26606"/>
          <ac:spMkLst>
            <pc:docMk/>
            <pc:sldMk cId="906486798" sldId="272"/>
            <ac:spMk id="17" creationId="{65AB5407-0F8D-4F52-80FD-7B7BCB7DB59E}"/>
          </ac:spMkLst>
        </pc:spChg>
        <pc:spChg chg="add del">
          <ac:chgData name="Soucie, Mary J." userId="a5fdb050-299d-4b84-88d5-5687d8497d8c" providerId="ADAL" clId="{E05C81C4-86EF-4652-BF91-AD116D1B78C2}" dt="2023-12-05T18:50:28.984" v="618" actId="26606"/>
          <ac:spMkLst>
            <pc:docMk/>
            <pc:sldMk cId="906486798" sldId="272"/>
            <ac:spMk id="19" creationId="{6BF66F84-488A-4844-9842-54A44AA1B839}"/>
          </ac:spMkLst>
        </pc:spChg>
        <pc:spChg chg="add del">
          <ac:chgData name="Soucie, Mary J." userId="a5fdb050-299d-4b84-88d5-5687d8497d8c" providerId="ADAL" clId="{E05C81C4-86EF-4652-BF91-AD116D1B78C2}" dt="2023-12-05T18:50:28.984" v="618" actId="26606"/>
          <ac:spMkLst>
            <pc:docMk/>
            <pc:sldMk cId="906486798" sldId="272"/>
            <ac:spMk id="23" creationId="{8A223C6B-9B09-429F-8EC7-2247F6F85719}"/>
          </ac:spMkLst>
        </pc:spChg>
        <pc:spChg chg="add del">
          <ac:chgData name="Soucie, Mary J." userId="a5fdb050-299d-4b84-88d5-5687d8497d8c" providerId="ADAL" clId="{E05C81C4-86EF-4652-BF91-AD116D1B78C2}" dt="2023-12-05T18:50:28.984" v="618" actId="26606"/>
          <ac:spMkLst>
            <pc:docMk/>
            <pc:sldMk cId="906486798" sldId="272"/>
            <ac:spMk id="24" creationId="{2545D866-050C-4D40-A605-67E60B8544E8}"/>
          </ac:spMkLst>
        </pc:spChg>
        <pc:spChg chg="add del">
          <ac:chgData name="Soucie, Mary J." userId="a5fdb050-299d-4b84-88d5-5687d8497d8c" providerId="ADAL" clId="{E05C81C4-86EF-4652-BF91-AD116D1B78C2}" dt="2023-12-05T18:50:28.984" v="618" actId="26606"/>
          <ac:spMkLst>
            <pc:docMk/>
            <pc:sldMk cId="906486798" sldId="272"/>
            <ac:spMk id="25" creationId="{27720AC9-C70E-49B0-A839-1AF327EB7449}"/>
          </ac:spMkLst>
        </pc:spChg>
        <pc:spChg chg="add del">
          <ac:chgData name="Soucie, Mary J." userId="a5fdb050-299d-4b84-88d5-5687d8497d8c" providerId="ADAL" clId="{E05C81C4-86EF-4652-BF91-AD116D1B78C2}" dt="2023-12-05T18:50:32.477" v="620" actId="26606"/>
          <ac:spMkLst>
            <pc:docMk/>
            <pc:sldMk cId="906486798" sldId="272"/>
            <ac:spMk id="28" creationId="{57D13521-EAD4-4B23-AE18-3B70AAE67207}"/>
          </ac:spMkLst>
        </pc:spChg>
        <pc:spChg chg="add del">
          <ac:chgData name="Soucie, Mary J." userId="a5fdb050-299d-4b84-88d5-5687d8497d8c" providerId="ADAL" clId="{E05C81C4-86EF-4652-BF91-AD116D1B78C2}" dt="2023-12-05T18:50:32.477" v="620" actId="26606"/>
          <ac:spMkLst>
            <pc:docMk/>
            <pc:sldMk cId="906486798" sldId="272"/>
            <ac:spMk id="30" creationId="{2632991A-5881-4C0B-BE55-86E6541DB583}"/>
          </ac:spMkLst>
        </pc:spChg>
        <pc:spChg chg="add del">
          <ac:chgData name="Soucie, Mary J." userId="a5fdb050-299d-4b84-88d5-5687d8497d8c" providerId="ADAL" clId="{E05C81C4-86EF-4652-BF91-AD116D1B78C2}" dt="2023-12-05T18:50:32.477" v="620" actId="26606"/>
          <ac:spMkLst>
            <pc:docMk/>
            <pc:sldMk cId="906486798" sldId="272"/>
            <ac:spMk id="32" creationId="{65AB5407-0F8D-4F52-80FD-7B7BCB7DB59E}"/>
          </ac:spMkLst>
        </pc:spChg>
        <pc:spChg chg="add">
          <ac:chgData name="Soucie, Mary J." userId="a5fdb050-299d-4b84-88d5-5687d8497d8c" providerId="ADAL" clId="{E05C81C4-86EF-4652-BF91-AD116D1B78C2}" dt="2023-12-05T18:50:32.510" v="621" actId="26606"/>
          <ac:spMkLst>
            <pc:docMk/>
            <pc:sldMk cId="906486798" sldId="272"/>
            <ac:spMk id="35" creationId="{6BF66F84-488A-4844-9842-54A44AA1B839}"/>
          </ac:spMkLst>
        </pc:spChg>
        <pc:spChg chg="add">
          <ac:chgData name="Soucie, Mary J." userId="a5fdb050-299d-4b84-88d5-5687d8497d8c" providerId="ADAL" clId="{E05C81C4-86EF-4652-BF91-AD116D1B78C2}" dt="2023-12-05T18:50:32.510" v="621" actId="26606"/>
          <ac:spMkLst>
            <pc:docMk/>
            <pc:sldMk cId="906486798" sldId="272"/>
            <ac:spMk id="37" creationId="{8A223C6B-9B09-429F-8EC7-2247F6F85719}"/>
          </ac:spMkLst>
        </pc:spChg>
        <pc:spChg chg="add">
          <ac:chgData name="Soucie, Mary J." userId="a5fdb050-299d-4b84-88d5-5687d8497d8c" providerId="ADAL" clId="{E05C81C4-86EF-4652-BF91-AD116D1B78C2}" dt="2023-12-05T18:50:32.510" v="621" actId="26606"/>
          <ac:spMkLst>
            <pc:docMk/>
            <pc:sldMk cId="906486798" sldId="272"/>
            <ac:spMk id="38" creationId="{2545D866-050C-4D40-A605-67E60B8544E8}"/>
          </ac:spMkLst>
        </pc:spChg>
        <pc:spChg chg="add">
          <ac:chgData name="Soucie, Mary J." userId="a5fdb050-299d-4b84-88d5-5687d8497d8c" providerId="ADAL" clId="{E05C81C4-86EF-4652-BF91-AD116D1B78C2}" dt="2023-12-05T18:50:32.510" v="621" actId="26606"/>
          <ac:spMkLst>
            <pc:docMk/>
            <pc:sldMk cId="906486798" sldId="272"/>
            <ac:spMk id="39" creationId="{27720AC9-C70E-49B0-A839-1AF327EB7449}"/>
          </ac:spMkLst>
        </pc:spChg>
        <pc:graphicFrameChg chg="add del">
          <ac:chgData name="Soucie, Mary J." userId="a5fdb050-299d-4b84-88d5-5687d8497d8c" providerId="ADAL" clId="{E05C81C4-86EF-4652-BF91-AD116D1B78C2}" dt="2023-12-05T15:54:08.266" v="334" actId="26606"/>
          <ac:graphicFrameMkLst>
            <pc:docMk/>
            <pc:sldMk cId="906486798" sldId="272"/>
            <ac:graphicFrameMk id="5" creationId="{A9E870DD-D3BE-7DCC-8E21-F43B8DE50876}"/>
          </ac:graphicFrameMkLst>
        </pc:graphicFrameChg>
        <pc:graphicFrameChg chg="del mod">
          <ac:chgData name="Soucie, Mary J." userId="a5fdb050-299d-4b84-88d5-5687d8497d8c" providerId="ADAL" clId="{E05C81C4-86EF-4652-BF91-AD116D1B78C2}" dt="2023-12-05T15:51:29.008" v="208" actId="478"/>
          <ac:graphicFrameMkLst>
            <pc:docMk/>
            <pc:sldMk cId="906486798" sldId="272"/>
            <ac:graphicFrameMk id="7" creationId="{BE63BE4C-0240-18D6-4786-A3C85BD8264B}"/>
          </ac:graphicFrameMkLst>
        </pc:graphicFrameChg>
        <pc:graphicFrameChg chg="add del mod">
          <ac:chgData name="Soucie, Mary J." userId="a5fdb050-299d-4b84-88d5-5687d8497d8c" providerId="ADAL" clId="{E05C81C4-86EF-4652-BF91-AD116D1B78C2}" dt="2023-12-05T18:45:28.619" v="375" actId="478"/>
          <ac:graphicFrameMkLst>
            <pc:docMk/>
            <pc:sldMk cId="906486798" sldId="272"/>
            <ac:graphicFrameMk id="16" creationId="{9A390834-75DB-3893-BC0C-DFAEAC34B9EB}"/>
          </ac:graphicFrameMkLst>
        </pc:graphicFrameChg>
        <pc:graphicFrameChg chg="add del mod modGraphic">
          <ac:chgData name="Soucie, Mary J." userId="a5fdb050-299d-4b84-88d5-5687d8497d8c" providerId="ADAL" clId="{E05C81C4-86EF-4652-BF91-AD116D1B78C2}" dt="2023-12-05T18:47:02.157" v="432" actId="478"/>
          <ac:graphicFrameMkLst>
            <pc:docMk/>
            <pc:sldMk cId="906486798" sldId="272"/>
            <ac:graphicFrameMk id="18" creationId="{E426DB40-D34D-411B-9E99-39297B88DCE6}"/>
          </ac:graphicFrameMkLst>
        </pc:graphicFrameChg>
        <pc:graphicFrameChg chg="add del">
          <ac:chgData name="Soucie, Mary J." userId="a5fdb050-299d-4b84-88d5-5687d8497d8c" providerId="ADAL" clId="{E05C81C4-86EF-4652-BF91-AD116D1B78C2}" dt="2023-12-05T18:50:28.984" v="618" actId="26606"/>
          <ac:graphicFrameMkLst>
            <pc:docMk/>
            <pc:sldMk cId="906486798" sldId="272"/>
            <ac:graphicFrameMk id="26" creationId="{510FF5BB-BC2F-7FE7-D40A-B89C03B43DB4}"/>
          </ac:graphicFrameMkLst>
        </pc:graphicFrameChg>
        <pc:graphicFrameChg chg="add del">
          <ac:chgData name="Soucie, Mary J." userId="a5fdb050-299d-4b84-88d5-5687d8497d8c" providerId="ADAL" clId="{E05C81C4-86EF-4652-BF91-AD116D1B78C2}" dt="2023-12-05T18:50:32.477" v="620" actId="26606"/>
          <ac:graphicFrameMkLst>
            <pc:docMk/>
            <pc:sldMk cId="906486798" sldId="272"/>
            <ac:graphicFrameMk id="33" creationId="{3D72E985-24B1-53BD-BA6E-C1DAC9464978}"/>
          </ac:graphicFrameMkLst>
        </pc:graphicFrameChg>
        <pc:graphicFrameChg chg="add">
          <ac:chgData name="Soucie, Mary J." userId="a5fdb050-299d-4b84-88d5-5687d8497d8c" providerId="ADAL" clId="{E05C81C4-86EF-4652-BF91-AD116D1B78C2}" dt="2023-12-05T18:50:32.510" v="621" actId="26606"/>
          <ac:graphicFrameMkLst>
            <pc:docMk/>
            <pc:sldMk cId="906486798" sldId="272"/>
            <ac:graphicFrameMk id="42" creationId="{13B8E630-EEFD-B16E-65A7-244505404354}"/>
          </ac:graphicFrameMkLst>
        </pc:graphicFrameChg>
        <pc:picChg chg="add del">
          <ac:chgData name="Soucie, Mary J." userId="a5fdb050-299d-4b84-88d5-5687d8497d8c" providerId="ADAL" clId="{E05C81C4-86EF-4652-BF91-AD116D1B78C2}" dt="2023-12-05T18:46:16.306" v="377" actId="26606"/>
          <ac:picMkLst>
            <pc:docMk/>
            <pc:sldMk cId="906486798" sldId="272"/>
            <ac:picMk id="8" creationId="{F9672BDB-4ABD-40E5-A8B8-F7340E3BD8D5}"/>
          </ac:picMkLst>
        </pc:picChg>
        <pc:picChg chg="add del">
          <ac:chgData name="Soucie, Mary J." userId="a5fdb050-299d-4b84-88d5-5687d8497d8c" providerId="ADAL" clId="{E05C81C4-86EF-4652-BF91-AD116D1B78C2}" dt="2023-12-05T15:54:08.266" v="334" actId="26606"/>
          <ac:picMkLst>
            <pc:docMk/>
            <pc:sldMk cId="906486798" sldId="272"/>
            <ac:picMk id="11" creationId="{A2EAC6A1-B9AD-4F52-8BFC-D974236C5213}"/>
          </ac:picMkLst>
        </pc:picChg>
        <pc:picChg chg="add del">
          <ac:chgData name="Soucie, Mary J." userId="a5fdb050-299d-4b84-88d5-5687d8497d8c" providerId="ADAL" clId="{E05C81C4-86EF-4652-BF91-AD116D1B78C2}" dt="2023-12-05T18:46:16.306" v="377" actId="26606"/>
          <ac:picMkLst>
            <pc:docMk/>
            <pc:sldMk cId="906486798" sldId="272"/>
            <ac:picMk id="12" creationId="{62FF40B5-1E36-4442-8D28-D1AA571AD2EB}"/>
          </ac:picMkLst>
        </pc:picChg>
        <pc:picChg chg="add del">
          <ac:chgData name="Soucie, Mary J." userId="a5fdb050-299d-4b84-88d5-5687d8497d8c" providerId="ADAL" clId="{E05C81C4-86EF-4652-BF91-AD116D1B78C2}" dt="2023-12-05T15:54:08.266" v="334" actId="26606"/>
          <ac:picMkLst>
            <pc:docMk/>
            <pc:sldMk cId="906486798" sldId="272"/>
            <ac:picMk id="15" creationId="{4FF107A9-A609-4BE3-AC8C-8A7ABC2E5C35}"/>
          </ac:picMkLst>
        </pc:picChg>
        <pc:picChg chg="add del">
          <ac:chgData name="Soucie, Mary J." userId="a5fdb050-299d-4b84-88d5-5687d8497d8c" providerId="ADAL" clId="{E05C81C4-86EF-4652-BF91-AD116D1B78C2}" dt="2023-12-05T18:50:28.984" v="618" actId="26606"/>
          <ac:picMkLst>
            <pc:docMk/>
            <pc:sldMk cId="906486798" sldId="272"/>
            <ac:picMk id="20" creationId="{CC9BA3C9-28E4-43BD-870F-673E1775A211}"/>
          </ac:picMkLst>
        </pc:picChg>
        <pc:picChg chg="add del">
          <ac:chgData name="Soucie, Mary J." userId="a5fdb050-299d-4b84-88d5-5687d8497d8c" providerId="ADAL" clId="{E05C81C4-86EF-4652-BF91-AD116D1B78C2}" dt="2023-12-05T18:50:28.984" v="618" actId="26606"/>
          <ac:picMkLst>
            <pc:docMk/>
            <pc:sldMk cId="906486798" sldId="272"/>
            <ac:picMk id="21" creationId="{7AA5319C-B33F-4EEA-8216-44D49DADED7C}"/>
          </ac:picMkLst>
        </pc:picChg>
        <pc:picChg chg="add del">
          <ac:chgData name="Soucie, Mary J." userId="a5fdb050-299d-4b84-88d5-5687d8497d8c" providerId="ADAL" clId="{E05C81C4-86EF-4652-BF91-AD116D1B78C2}" dt="2023-12-05T18:50:28.984" v="618" actId="26606"/>
          <ac:picMkLst>
            <pc:docMk/>
            <pc:sldMk cId="906486798" sldId="272"/>
            <ac:picMk id="22" creationId="{8FD19149-7681-43E0-8504-1992ADCF4C19}"/>
          </ac:picMkLst>
        </pc:picChg>
        <pc:picChg chg="add del">
          <ac:chgData name="Soucie, Mary J." userId="a5fdb050-299d-4b84-88d5-5687d8497d8c" providerId="ADAL" clId="{E05C81C4-86EF-4652-BF91-AD116D1B78C2}" dt="2023-12-05T18:50:32.477" v="620" actId="26606"/>
          <ac:picMkLst>
            <pc:docMk/>
            <pc:sldMk cId="906486798" sldId="272"/>
            <ac:picMk id="29" creationId="{A2EAC6A1-B9AD-4F52-8BFC-D974236C5213}"/>
          </ac:picMkLst>
        </pc:picChg>
        <pc:picChg chg="add del">
          <ac:chgData name="Soucie, Mary J." userId="a5fdb050-299d-4b84-88d5-5687d8497d8c" providerId="ADAL" clId="{E05C81C4-86EF-4652-BF91-AD116D1B78C2}" dt="2023-12-05T18:50:32.477" v="620" actId="26606"/>
          <ac:picMkLst>
            <pc:docMk/>
            <pc:sldMk cId="906486798" sldId="272"/>
            <ac:picMk id="31" creationId="{4FF107A9-A609-4BE3-AC8C-8A7ABC2E5C35}"/>
          </ac:picMkLst>
        </pc:picChg>
        <pc:picChg chg="add">
          <ac:chgData name="Soucie, Mary J." userId="a5fdb050-299d-4b84-88d5-5687d8497d8c" providerId="ADAL" clId="{E05C81C4-86EF-4652-BF91-AD116D1B78C2}" dt="2023-12-05T18:50:32.510" v="621" actId="26606"/>
          <ac:picMkLst>
            <pc:docMk/>
            <pc:sldMk cId="906486798" sldId="272"/>
            <ac:picMk id="36" creationId="{7AA5319C-B33F-4EEA-8216-44D49DADED7C}"/>
          </ac:picMkLst>
        </pc:picChg>
        <pc:picChg chg="add">
          <ac:chgData name="Soucie, Mary J." userId="a5fdb050-299d-4b84-88d5-5687d8497d8c" providerId="ADAL" clId="{E05C81C4-86EF-4652-BF91-AD116D1B78C2}" dt="2023-12-05T18:50:32.510" v="621" actId="26606"/>
          <ac:picMkLst>
            <pc:docMk/>
            <pc:sldMk cId="906486798" sldId="272"/>
            <ac:picMk id="40" creationId="{CC9BA3C9-28E4-43BD-870F-673E1775A211}"/>
          </ac:picMkLst>
        </pc:picChg>
        <pc:picChg chg="add">
          <ac:chgData name="Soucie, Mary J." userId="a5fdb050-299d-4b84-88d5-5687d8497d8c" providerId="ADAL" clId="{E05C81C4-86EF-4652-BF91-AD116D1B78C2}" dt="2023-12-05T18:50:32.510" v="621" actId="26606"/>
          <ac:picMkLst>
            <pc:docMk/>
            <pc:sldMk cId="906486798" sldId="272"/>
            <ac:picMk id="41" creationId="{8FD19149-7681-43E0-8504-1992ADCF4C19}"/>
          </ac:picMkLst>
        </pc:picChg>
      </pc:sldChg>
      <pc:sldChg chg="addSp modSp mod modShow">
        <pc:chgData name="Soucie, Mary J." userId="a5fdb050-299d-4b84-88d5-5687d8497d8c" providerId="ADAL" clId="{E05C81C4-86EF-4652-BF91-AD116D1B78C2}" dt="2023-12-05T23:52:50.719" v="1017" actId="20577"/>
        <pc:sldMkLst>
          <pc:docMk/>
          <pc:sldMk cId="3266507947" sldId="274"/>
        </pc:sldMkLst>
        <pc:spChg chg="mod">
          <ac:chgData name="Soucie, Mary J." userId="a5fdb050-299d-4b84-88d5-5687d8497d8c" providerId="ADAL" clId="{E05C81C4-86EF-4652-BF91-AD116D1B78C2}" dt="2023-12-05T23:52:29.070" v="994" actId="26606"/>
          <ac:spMkLst>
            <pc:docMk/>
            <pc:sldMk cId="3266507947" sldId="274"/>
            <ac:spMk id="2" creationId="{9808D04B-E889-4034-83D1-7BB6B216E062}"/>
          </ac:spMkLst>
        </pc:spChg>
        <pc:spChg chg="add">
          <ac:chgData name="Soucie, Mary J." userId="a5fdb050-299d-4b84-88d5-5687d8497d8c" providerId="ADAL" clId="{E05C81C4-86EF-4652-BF91-AD116D1B78C2}" dt="2023-12-05T23:52:29.070" v="994" actId="26606"/>
          <ac:spMkLst>
            <pc:docMk/>
            <pc:sldMk cId="3266507947" sldId="274"/>
            <ac:spMk id="10" creationId="{1485FFDC-0CAD-450C-A1F1-75E392CC81DC}"/>
          </ac:spMkLst>
        </pc:spChg>
        <pc:spChg chg="add">
          <ac:chgData name="Soucie, Mary J." userId="a5fdb050-299d-4b84-88d5-5687d8497d8c" providerId="ADAL" clId="{E05C81C4-86EF-4652-BF91-AD116D1B78C2}" dt="2023-12-05T23:52:29.070" v="994" actId="26606"/>
          <ac:spMkLst>
            <pc:docMk/>
            <pc:sldMk cId="3266507947" sldId="274"/>
            <ac:spMk id="14" creationId="{B1FA2BC7-3F19-4E1C-B3D1-19995D9F6F4E}"/>
          </ac:spMkLst>
        </pc:spChg>
        <pc:spChg chg="add">
          <ac:chgData name="Soucie, Mary J." userId="a5fdb050-299d-4b84-88d5-5687d8497d8c" providerId="ADAL" clId="{E05C81C4-86EF-4652-BF91-AD116D1B78C2}" dt="2023-12-05T23:52:29.070" v="994" actId="26606"/>
          <ac:spMkLst>
            <pc:docMk/>
            <pc:sldMk cId="3266507947" sldId="274"/>
            <ac:spMk id="18" creationId="{73C09592-2DB2-47C0-A5CB-BD39288D13E8}"/>
          </ac:spMkLst>
        </pc:spChg>
        <pc:graphicFrameChg chg="mod modGraphic">
          <ac:chgData name="Soucie, Mary J." userId="a5fdb050-299d-4b84-88d5-5687d8497d8c" providerId="ADAL" clId="{E05C81C4-86EF-4652-BF91-AD116D1B78C2}" dt="2023-12-05T23:52:50.719" v="1017" actId="20577"/>
          <ac:graphicFrameMkLst>
            <pc:docMk/>
            <pc:sldMk cId="3266507947" sldId="274"/>
            <ac:graphicFrameMk id="5" creationId="{1BFCC36C-5FC7-8D6E-A532-310272533F78}"/>
          </ac:graphicFrameMkLst>
        </pc:graphicFrameChg>
        <pc:picChg chg="add">
          <ac:chgData name="Soucie, Mary J." userId="a5fdb050-299d-4b84-88d5-5687d8497d8c" providerId="ADAL" clId="{E05C81C4-86EF-4652-BF91-AD116D1B78C2}" dt="2023-12-05T23:52:29.070" v="994" actId="26606"/>
          <ac:picMkLst>
            <pc:docMk/>
            <pc:sldMk cId="3266507947" sldId="274"/>
            <ac:picMk id="12" creationId="{F9672BDB-4ABD-40E5-A8B8-F7340E3BD8D5}"/>
          </ac:picMkLst>
        </pc:picChg>
        <pc:picChg chg="add">
          <ac:chgData name="Soucie, Mary J." userId="a5fdb050-299d-4b84-88d5-5687d8497d8c" providerId="ADAL" clId="{E05C81C4-86EF-4652-BF91-AD116D1B78C2}" dt="2023-12-05T23:52:29.070" v="994" actId="26606"/>
          <ac:picMkLst>
            <pc:docMk/>
            <pc:sldMk cId="3266507947" sldId="274"/>
            <ac:picMk id="16" creationId="{62FF40B5-1E36-4442-8D28-D1AA571AD2EB}"/>
          </ac:picMkLst>
        </pc:picChg>
      </pc:sldChg>
      <pc:sldChg chg="del">
        <pc:chgData name="Soucie, Mary J." userId="a5fdb050-299d-4b84-88d5-5687d8497d8c" providerId="ADAL" clId="{E05C81C4-86EF-4652-BF91-AD116D1B78C2}" dt="2023-12-05T15:37:52.195" v="4" actId="2696"/>
        <pc:sldMkLst>
          <pc:docMk/>
          <pc:sldMk cId="1491390028" sldId="275"/>
        </pc:sldMkLst>
      </pc:sldChg>
      <pc:sldChg chg="del mod modShow">
        <pc:chgData name="Soucie, Mary J." userId="a5fdb050-299d-4b84-88d5-5687d8497d8c" providerId="ADAL" clId="{E05C81C4-86EF-4652-BF91-AD116D1B78C2}" dt="2023-12-05T23:51:36.559" v="935" actId="2696"/>
        <pc:sldMkLst>
          <pc:docMk/>
          <pc:sldMk cId="2868533935" sldId="276"/>
        </pc:sldMkLst>
      </pc:sldChg>
      <pc:sldChg chg="del">
        <pc:chgData name="Soucie, Mary J." userId="a5fdb050-299d-4b84-88d5-5687d8497d8c" providerId="ADAL" clId="{E05C81C4-86EF-4652-BF91-AD116D1B78C2}" dt="2023-12-05T18:52:40.677" v="708" actId="2696"/>
        <pc:sldMkLst>
          <pc:docMk/>
          <pc:sldMk cId="716244163" sldId="277"/>
        </pc:sldMkLst>
      </pc:sldChg>
      <pc:sldChg chg="del">
        <pc:chgData name="Soucie, Mary J." userId="a5fdb050-299d-4b84-88d5-5687d8497d8c" providerId="ADAL" clId="{E05C81C4-86EF-4652-BF91-AD116D1B78C2}" dt="2023-12-05T18:52:46.704" v="709" actId="2696"/>
        <pc:sldMkLst>
          <pc:docMk/>
          <pc:sldMk cId="1085887941" sldId="278"/>
        </pc:sldMkLst>
      </pc:sldChg>
      <pc:sldChg chg="addSp delSp modSp mod">
        <pc:chgData name="Soucie, Mary J." userId="a5fdb050-299d-4b84-88d5-5687d8497d8c" providerId="ADAL" clId="{E05C81C4-86EF-4652-BF91-AD116D1B78C2}" dt="2023-12-05T18:52:22.333" v="706" actId="26606"/>
        <pc:sldMkLst>
          <pc:docMk/>
          <pc:sldMk cId="3732108184" sldId="279"/>
        </pc:sldMkLst>
        <pc:spChg chg="mod">
          <ac:chgData name="Soucie, Mary J." userId="a5fdb050-299d-4b84-88d5-5687d8497d8c" providerId="ADAL" clId="{E05C81C4-86EF-4652-BF91-AD116D1B78C2}" dt="2023-12-05T18:52:22.298" v="705" actId="26606"/>
          <ac:spMkLst>
            <pc:docMk/>
            <pc:sldMk cId="3732108184" sldId="279"/>
            <ac:spMk id="2" creationId="{3FBB1EF5-9ACC-4A4F-AB9C-96B8B733D9D3}"/>
          </ac:spMkLst>
        </pc:spChg>
        <pc:spChg chg="add del">
          <ac:chgData name="Soucie, Mary J." userId="a5fdb050-299d-4b84-88d5-5687d8497d8c" providerId="ADAL" clId="{E05C81C4-86EF-4652-BF91-AD116D1B78C2}" dt="2023-12-05T18:52:22.333" v="706" actId="26606"/>
          <ac:spMkLst>
            <pc:docMk/>
            <pc:sldMk cId="3732108184" sldId="279"/>
            <ac:spMk id="7" creationId="{6BF66F84-488A-4844-9842-54A44AA1B839}"/>
          </ac:spMkLst>
        </pc:spChg>
        <pc:spChg chg="add del">
          <ac:chgData name="Soucie, Mary J." userId="a5fdb050-299d-4b84-88d5-5687d8497d8c" providerId="ADAL" clId="{E05C81C4-86EF-4652-BF91-AD116D1B78C2}" dt="2023-12-05T18:52:22.333" v="706" actId="26606"/>
          <ac:spMkLst>
            <pc:docMk/>
            <pc:sldMk cId="3732108184" sldId="279"/>
            <ac:spMk id="9" creationId="{8A223C6B-9B09-429F-8EC7-2247F6F85719}"/>
          </ac:spMkLst>
        </pc:spChg>
        <pc:spChg chg="add del">
          <ac:chgData name="Soucie, Mary J." userId="a5fdb050-299d-4b84-88d5-5687d8497d8c" providerId="ADAL" clId="{E05C81C4-86EF-4652-BF91-AD116D1B78C2}" dt="2023-12-05T18:52:22.333" v="706" actId="26606"/>
          <ac:spMkLst>
            <pc:docMk/>
            <pc:sldMk cId="3732108184" sldId="279"/>
            <ac:spMk id="11" creationId="{2545D866-050C-4D40-A605-67E60B8544E8}"/>
          </ac:spMkLst>
        </pc:spChg>
        <pc:spChg chg="add del">
          <ac:chgData name="Soucie, Mary J." userId="a5fdb050-299d-4b84-88d5-5687d8497d8c" providerId="ADAL" clId="{E05C81C4-86EF-4652-BF91-AD116D1B78C2}" dt="2023-12-05T18:52:22.333" v="706" actId="26606"/>
          <ac:spMkLst>
            <pc:docMk/>
            <pc:sldMk cId="3732108184" sldId="279"/>
            <ac:spMk id="13" creationId="{27720AC9-C70E-49B0-A839-1AF327EB7449}"/>
          </ac:spMkLst>
        </pc:spChg>
        <pc:spChg chg="add del">
          <ac:chgData name="Soucie, Mary J." userId="a5fdb050-299d-4b84-88d5-5687d8497d8c" providerId="ADAL" clId="{E05C81C4-86EF-4652-BF91-AD116D1B78C2}" dt="2023-12-05T18:52:11.015" v="699" actId="26606"/>
          <ac:spMkLst>
            <pc:docMk/>
            <pc:sldMk cId="3732108184" sldId="279"/>
            <ac:spMk id="22" creationId="{1485FFDC-0CAD-450C-A1F1-75E392CC81DC}"/>
          </ac:spMkLst>
        </pc:spChg>
        <pc:spChg chg="add del">
          <ac:chgData name="Soucie, Mary J." userId="a5fdb050-299d-4b84-88d5-5687d8497d8c" providerId="ADAL" clId="{E05C81C4-86EF-4652-BF91-AD116D1B78C2}" dt="2023-12-05T18:52:11.015" v="699" actId="26606"/>
          <ac:spMkLst>
            <pc:docMk/>
            <pc:sldMk cId="3732108184" sldId="279"/>
            <ac:spMk id="26" creationId="{B1FA2BC7-3F19-4E1C-B3D1-19995D9F6F4E}"/>
          </ac:spMkLst>
        </pc:spChg>
        <pc:spChg chg="add del">
          <ac:chgData name="Soucie, Mary J." userId="a5fdb050-299d-4b84-88d5-5687d8497d8c" providerId="ADAL" clId="{E05C81C4-86EF-4652-BF91-AD116D1B78C2}" dt="2023-12-05T18:52:11.015" v="699" actId="26606"/>
          <ac:spMkLst>
            <pc:docMk/>
            <pc:sldMk cId="3732108184" sldId="279"/>
            <ac:spMk id="30" creationId="{73C09592-2DB2-47C0-A5CB-BD39288D13E8}"/>
          </ac:spMkLst>
        </pc:spChg>
        <pc:spChg chg="add del">
          <ac:chgData name="Soucie, Mary J." userId="a5fdb050-299d-4b84-88d5-5687d8497d8c" providerId="ADAL" clId="{E05C81C4-86EF-4652-BF91-AD116D1B78C2}" dt="2023-12-05T18:52:12.873" v="701" actId="26606"/>
          <ac:spMkLst>
            <pc:docMk/>
            <pc:sldMk cId="3732108184" sldId="279"/>
            <ac:spMk id="33" creationId="{6BF66F84-488A-4844-9842-54A44AA1B839}"/>
          </ac:spMkLst>
        </pc:spChg>
        <pc:spChg chg="add del">
          <ac:chgData name="Soucie, Mary J." userId="a5fdb050-299d-4b84-88d5-5687d8497d8c" providerId="ADAL" clId="{E05C81C4-86EF-4652-BF91-AD116D1B78C2}" dt="2023-12-05T18:52:12.873" v="701" actId="26606"/>
          <ac:spMkLst>
            <pc:docMk/>
            <pc:sldMk cId="3732108184" sldId="279"/>
            <ac:spMk id="36" creationId="{8A223C6B-9B09-429F-8EC7-2247F6F85719}"/>
          </ac:spMkLst>
        </pc:spChg>
        <pc:spChg chg="add del">
          <ac:chgData name="Soucie, Mary J." userId="a5fdb050-299d-4b84-88d5-5687d8497d8c" providerId="ADAL" clId="{E05C81C4-86EF-4652-BF91-AD116D1B78C2}" dt="2023-12-05T18:52:12.873" v="701" actId="26606"/>
          <ac:spMkLst>
            <pc:docMk/>
            <pc:sldMk cId="3732108184" sldId="279"/>
            <ac:spMk id="37" creationId="{2545D866-050C-4D40-A605-67E60B8544E8}"/>
          </ac:spMkLst>
        </pc:spChg>
        <pc:spChg chg="add del">
          <ac:chgData name="Soucie, Mary J." userId="a5fdb050-299d-4b84-88d5-5687d8497d8c" providerId="ADAL" clId="{E05C81C4-86EF-4652-BF91-AD116D1B78C2}" dt="2023-12-05T18:52:12.873" v="701" actId="26606"/>
          <ac:spMkLst>
            <pc:docMk/>
            <pc:sldMk cId="3732108184" sldId="279"/>
            <ac:spMk id="38" creationId="{27720AC9-C70E-49B0-A839-1AF327EB7449}"/>
          </ac:spMkLst>
        </pc:spChg>
        <pc:spChg chg="add del">
          <ac:chgData name="Soucie, Mary J." userId="a5fdb050-299d-4b84-88d5-5687d8497d8c" providerId="ADAL" clId="{E05C81C4-86EF-4652-BF91-AD116D1B78C2}" dt="2023-12-05T18:52:16.266" v="703" actId="26606"/>
          <ac:spMkLst>
            <pc:docMk/>
            <pc:sldMk cId="3732108184" sldId="279"/>
            <ac:spMk id="40" creationId="{1485FFDC-0CAD-450C-A1F1-75E392CC81DC}"/>
          </ac:spMkLst>
        </pc:spChg>
        <pc:spChg chg="add del">
          <ac:chgData name="Soucie, Mary J." userId="a5fdb050-299d-4b84-88d5-5687d8497d8c" providerId="ADAL" clId="{E05C81C4-86EF-4652-BF91-AD116D1B78C2}" dt="2023-12-05T18:52:16.266" v="703" actId="26606"/>
          <ac:spMkLst>
            <pc:docMk/>
            <pc:sldMk cId="3732108184" sldId="279"/>
            <ac:spMk id="42" creationId="{B1FA2BC7-3F19-4E1C-B3D1-19995D9F6F4E}"/>
          </ac:spMkLst>
        </pc:spChg>
        <pc:spChg chg="add del">
          <ac:chgData name="Soucie, Mary J." userId="a5fdb050-299d-4b84-88d5-5687d8497d8c" providerId="ADAL" clId="{E05C81C4-86EF-4652-BF91-AD116D1B78C2}" dt="2023-12-05T18:52:16.266" v="703" actId="26606"/>
          <ac:spMkLst>
            <pc:docMk/>
            <pc:sldMk cId="3732108184" sldId="279"/>
            <ac:spMk id="44" creationId="{73C09592-2DB2-47C0-A5CB-BD39288D13E8}"/>
          </ac:spMkLst>
        </pc:spChg>
        <pc:spChg chg="add del">
          <ac:chgData name="Soucie, Mary J." userId="a5fdb050-299d-4b84-88d5-5687d8497d8c" providerId="ADAL" clId="{E05C81C4-86EF-4652-BF91-AD116D1B78C2}" dt="2023-12-05T18:52:22.298" v="705" actId="26606"/>
          <ac:spMkLst>
            <pc:docMk/>
            <pc:sldMk cId="3732108184" sldId="279"/>
            <ac:spMk id="46" creationId="{B0A58504-6006-4B67-AE95-7DB87346327B}"/>
          </ac:spMkLst>
        </pc:spChg>
        <pc:spChg chg="add del">
          <ac:chgData name="Soucie, Mary J." userId="a5fdb050-299d-4b84-88d5-5687d8497d8c" providerId="ADAL" clId="{E05C81C4-86EF-4652-BF91-AD116D1B78C2}" dt="2023-12-05T18:52:22.298" v="705" actId="26606"/>
          <ac:spMkLst>
            <pc:docMk/>
            <pc:sldMk cId="3732108184" sldId="279"/>
            <ac:spMk id="48" creationId="{6AC952A6-CC03-47AA-AD37-B2E959A9DF8B}"/>
          </ac:spMkLst>
        </pc:spChg>
        <pc:spChg chg="add del">
          <ac:chgData name="Soucie, Mary J." userId="a5fdb050-299d-4b84-88d5-5687d8497d8c" providerId="ADAL" clId="{E05C81C4-86EF-4652-BF91-AD116D1B78C2}" dt="2023-12-05T18:52:22.298" v="705" actId="26606"/>
          <ac:spMkLst>
            <pc:docMk/>
            <pc:sldMk cId="3732108184" sldId="279"/>
            <ac:spMk id="49" creationId="{080B5962-AA92-4E66-8F31-F459392EF149}"/>
          </ac:spMkLst>
        </pc:spChg>
        <pc:spChg chg="add del">
          <ac:chgData name="Soucie, Mary J." userId="a5fdb050-299d-4b84-88d5-5687d8497d8c" providerId="ADAL" clId="{E05C81C4-86EF-4652-BF91-AD116D1B78C2}" dt="2023-12-05T18:52:22.298" v="705" actId="26606"/>
          <ac:spMkLst>
            <pc:docMk/>
            <pc:sldMk cId="3732108184" sldId="279"/>
            <ac:spMk id="50" creationId="{87D9E0C4-D894-444E-920A-196A76471EA3}"/>
          </ac:spMkLst>
        </pc:spChg>
        <pc:spChg chg="add del">
          <ac:chgData name="Soucie, Mary J." userId="a5fdb050-299d-4b84-88d5-5687d8497d8c" providerId="ADAL" clId="{E05C81C4-86EF-4652-BF91-AD116D1B78C2}" dt="2023-12-05T18:52:22.298" v="705" actId="26606"/>
          <ac:spMkLst>
            <pc:docMk/>
            <pc:sldMk cId="3732108184" sldId="279"/>
            <ac:spMk id="51" creationId="{1073D07A-2B5C-4BE6-823B-8909EED9631F}"/>
          </ac:spMkLst>
        </pc:spChg>
        <pc:spChg chg="add del">
          <ac:chgData name="Soucie, Mary J." userId="a5fdb050-299d-4b84-88d5-5687d8497d8c" providerId="ADAL" clId="{E05C81C4-86EF-4652-BF91-AD116D1B78C2}" dt="2023-12-05T18:52:22.298" v="705" actId="26606"/>
          <ac:spMkLst>
            <pc:docMk/>
            <pc:sldMk cId="3732108184" sldId="279"/>
            <ac:spMk id="52" creationId="{64DD7462-85B6-40DC-AC66-8B0241CA67AB}"/>
          </ac:spMkLst>
        </pc:spChg>
        <pc:spChg chg="add">
          <ac:chgData name="Soucie, Mary J." userId="a5fdb050-299d-4b84-88d5-5687d8497d8c" providerId="ADAL" clId="{E05C81C4-86EF-4652-BF91-AD116D1B78C2}" dt="2023-12-05T18:52:22.333" v="706" actId="26606"/>
          <ac:spMkLst>
            <pc:docMk/>
            <pc:sldMk cId="3732108184" sldId="279"/>
            <ac:spMk id="54" creationId="{6BF66F84-488A-4844-9842-54A44AA1B839}"/>
          </ac:spMkLst>
        </pc:spChg>
        <pc:spChg chg="add">
          <ac:chgData name="Soucie, Mary J." userId="a5fdb050-299d-4b84-88d5-5687d8497d8c" providerId="ADAL" clId="{E05C81C4-86EF-4652-BF91-AD116D1B78C2}" dt="2023-12-05T18:52:22.333" v="706" actId="26606"/>
          <ac:spMkLst>
            <pc:docMk/>
            <pc:sldMk cId="3732108184" sldId="279"/>
            <ac:spMk id="56" creationId="{8A223C6B-9B09-429F-8EC7-2247F6F85719}"/>
          </ac:spMkLst>
        </pc:spChg>
        <pc:spChg chg="add">
          <ac:chgData name="Soucie, Mary J." userId="a5fdb050-299d-4b84-88d5-5687d8497d8c" providerId="ADAL" clId="{E05C81C4-86EF-4652-BF91-AD116D1B78C2}" dt="2023-12-05T18:52:22.333" v="706" actId="26606"/>
          <ac:spMkLst>
            <pc:docMk/>
            <pc:sldMk cId="3732108184" sldId="279"/>
            <ac:spMk id="57" creationId="{2545D866-050C-4D40-A605-67E60B8544E8}"/>
          </ac:spMkLst>
        </pc:spChg>
        <pc:spChg chg="add">
          <ac:chgData name="Soucie, Mary J." userId="a5fdb050-299d-4b84-88d5-5687d8497d8c" providerId="ADAL" clId="{E05C81C4-86EF-4652-BF91-AD116D1B78C2}" dt="2023-12-05T18:52:22.333" v="706" actId="26606"/>
          <ac:spMkLst>
            <pc:docMk/>
            <pc:sldMk cId="3732108184" sldId="279"/>
            <ac:spMk id="58" creationId="{27720AC9-C70E-49B0-A839-1AF327EB7449}"/>
          </ac:spMkLst>
        </pc:spChg>
        <pc:graphicFrameChg chg="mod modGraphic">
          <ac:chgData name="Soucie, Mary J." userId="a5fdb050-299d-4b84-88d5-5687d8497d8c" providerId="ADAL" clId="{E05C81C4-86EF-4652-BF91-AD116D1B78C2}" dt="2023-12-05T18:52:22.333" v="706" actId="26606"/>
          <ac:graphicFrameMkLst>
            <pc:docMk/>
            <pc:sldMk cId="3732108184" sldId="279"/>
            <ac:graphicFrameMk id="5" creationId="{633A5889-2D0D-BEAA-1511-F48182E5B3DC}"/>
          </ac:graphicFrameMkLst>
        </pc:graphicFrameChg>
        <pc:picChg chg="add del">
          <ac:chgData name="Soucie, Mary J." userId="a5fdb050-299d-4b84-88d5-5687d8497d8c" providerId="ADAL" clId="{E05C81C4-86EF-4652-BF91-AD116D1B78C2}" dt="2023-12-05T18:52:22.333" v="706" actId="26606"/>
          <ac:picMkLst>
            <pc:docMk/>
            <pc:sldMk cId="3732108184" sldId="279"/>
            <ac:picMk id="8" creationId="{7AA5319C-B33F-4EEA-8216-44D49DADED7C}"/>
          </ac:picMkLst>
        </pc:picChg>
        <pc:picChg chg="add del">
          <ac:chgData name="Soucie, Mary J." userId="a5fdb050-299d-4b84-88d5-5687d8497d8c" providerId="ADAL" clId="{E05C81C4-86EF-4652-BF91-AD116D1B78C2}" dt="2023-12-05T18:52:22.333" v="706" actId="26606"/>
          <ac:picMkLst>
            <pc:docMk/>
            <pc:sldMk cId="3732108184" sldId="279"/>
            <ac:picMk id="15" creationId="{CC9BA3C9-28E4-43BD-870F-673E1775A211}"/>
          </ac:picMkLst>
        </pc:picChg>
        <pc:picChg chg="add del">
          <ac:chgData name="Soucie, Mary J." userId="a5fdb050-299d-4b84-88d5-5687d8497d8c" providerId="ADAL" clId="{E05C81C4-86EF-4652-BF91-AD116D1B78C2}" dt="2023-12-05T18:52:22.333" v="706" actId="26606"/>
          <ac:picMkLst>
            <pc:docMk/>
            <pc:sldMk cId="3732108184" sldId="279"/>
            <ac:picMk id="17" creationId="{8FD19149-7681-43E0-8504-1992ADCF4C19}"/>
          </ac:picMkLst>
        </pc:picChg>
        <pc:picChg chg="add del">
          <ac:chgData name="Soucie, Mary J." userId="a5fdb050-299d-4b84-88d5-5687d8497d8c" providerId="ADAL" clId="{E05C81C4-86EF-4652-BF91-AD116D1B78C2}" dt="2023-12-05T18:52:11.015" v="699" actId="26606"/>
          <ac:picMkLst>
            <pc:docMk/>
            <pc:sldMk cId="3732108184" sldId="279"/>
            <ac:picMk id="24" creationId="{F9672BDB-4ABD-40E5-A8B8-F7340E3BD8D5}"/>
          </ac:picMkLst>
        </pc:picChg>
        <pc:picChg chg="add del">
          <ac:chgData name="Soucie, Mary J." userId="a5fdb050-299d-4b84-88d5-5687d8497d8c" providerId="ADAL" clId="{E05C81C4-86EF-4652-BF91-AD116D1B78C2}" dt="2023-12-05T18:52:11.015" v="699" actId="26606"/>
          <ac:picMkLst>
            <pc:docMk/>
            <pc:sldMk cId="3732108184" sldId="279"/>
            <ac:picMk id="28" creationId="{62FF40B5-1E36-4442-8D28-D1AA571AD2EB}"/>
          </ac:picMkLst>
        </pc:picChg>
        <pc:picChg chg="add del">
          <ac:chgData name="Soucie, Mary J." userId="a5fdb050-299d-4b84-88d5-5687d8497d8c" providerId="ADAL" clId="{E05C81C4-86EF-4652-BF91-AD116D1B78C2}" dt="2023-12-05T18:52:12.873" v="701" actId="26606"/>
          <ac:picMkLst>
            <pc:docMk/>
            <pc:sldMk cId="3732108184" sldId="279"/>
            <ac:picMk id="32" creationId="{CC9BA3C9-28E4-43BD-870F-673E1775A211}"/>
          </ac:picMkLst>
        </pc:picChg>
        <pc:picChg chg="add del">
          <ac:chgData name="Soucie, Mary J." userId="a5fdb050-299d-4b84-88d5-5687d8497d8c" providerId="ADAL" clId="{E05C81C4-86EF-4652-BF91-AD116D1B78C2}" dt="2023-12-05T18:52:12.873" v="701" actId="26606"/>
          <ac:picMkLst>
            <pc:docMk/>
            <pc:sldMk cId="3732108184" sldId="279"/>
            <ac:picMk id="34" creationId="{8FD19149-7681-43E0-8504-1992ADCF4C19}"/>
          </ac:picMkLst>
        </pc:picChg>
        <pc:picChg chg="add del">
          <ac:chgData name="Soucie, Mary J." userId="a5fdb050-299d-4b84-88d5-5687d8497d8c" providerId="ADAL" clId="{E05C81C4-86EF-4652-BF91-AD116D1B78C2}" dt="2023-12-05T18:52:12.873" v="701" actId="26606"/>
          <ac:picMkLst>
            <pc:docMk/>
            <pc:sldMk cId="3732108184" sldId="279"/>
            <ac:picMk id="35" creationId="{7AA5319C-B33F-4EEA-8216-44D49DADED7C}"/>
          </ac:picMkLst>
        </pc:picChg>
        <pc:picChg chg="add del">
          <ac:chgData name="Soucie, Mary J." userId="a5fdb050-299d-4b84-88d5-5687d8497d8c" providerId="ADAL" clId="{E05C81C4-86EF-4652-BF91-AD116D1B78C2}" dt="2023-12-05T18:52:16.266" v="703" actId="26606"/>
          <ac:picMkLst>
            <pc:docMk/>
            <pc:sldMk cId="3732108184" sldId="279"/>
            <ac:picMk id="41" creationId="{F9672BDB-4ABD-40E5-A8B8-F7340E3BD8D5}"/>
          </ac:picMkLst>
        </pc:picChg>
        <pc:picChg chg="add del">
          <ac:chgData name="Soucie, Mary J." userId="a5fdb050-299d-4b84-88d5-5687d8497d8c" providerId="ADAL" clId="{E05C81C4-86EF-4652-BF91-AD116D1B78C2}" dt="2023-12-05T18:52:16.266" v="703" actId="26606"/>
          <ac:picMkLst>
            <pc:docMk/>
            <pc:sldMk cId="3732108184" sldId="279"/>
            <ac:picMk id="43" creationId="{62FF40B5-1E36-4442-8D28-D1AA571AD2EB}"/>
          </ac:picMkLst>
        </pc:picChg>
        <pc:picChg chg="add del">
          <ac:chgData name="Soucie, Mary J." userId="a5fdb050-299d-4b84-88d5-5687d8497d8c" providerId="ADAL" clId="{E05C81C4-86EF-4652-BF91-AD116D1B78C2}" dt="2023-12-05T18:52:22.298" v="705" actId="26606"/>
          <ac:picMkLst>
            <pc:docMk/>
            <pc:sldMk cId="3732108184" sldId="279"/>
            <ac:picMk id="47" creationId="{9B7504F1-4EE5-437A-9CA9-8672F11D1F56}"/>
          </ac:picMkLst>
        </pc:picChg>
        <pc:picChg chg="add">
          <ac:chgData name="Soucie, Mary J." userId="a5fdb050-299d-4b84-88d5-5687d8497d8c" providerId="ADAL" clId="{E05C81C4-86EF-4652-BF91-AD116D1B78C2}" dt="2023-12-05T18:52:22.333" v="706" actId="26606"/>
          <ac:picMkLst>
            <pc:docMk/>
            <pc:sldMk cId="3732108184" sldId="279"/>
            <ac:picMk id="55" creationId="{7AA5319C-B33F-4EEA-8216-44D49DADED7C}"/>
          </ac:picMkLst>
        </pc:picChg>
        <pc:picChg chg="add">
          <ac:chgData name="Soucie, Mary J." userId="a5fdb050-299d-4b84-88d5-5687d8497d8c" providerId="ADAL" clId="{E05C81C4-86EF-4652-BF91-AD116D1B78C2}" dt="2023-12-05T18:52:22.333" v="706" actId="26606"/>
          <ac:picMkLst>
            <pc:docMk/>
            <pc:sldMk cId="3732108184" sldId="279"/>
            <ac:picMk id="59" creationId="{CC9BA3C9-28E4-43BD-870F-673E1775A211}"/>
          </ac:picMkLst>
        </pc:picChg>
        <pc:picChg chg="add">
          <ac:chgData name="Soucie, Mary J." userId="a5fdb050-299d-4b84-88d5-5687d8497d8c" providerId="ADAL" clId="{E05C81C4-86EF-4652-BF91-AD116D1B78C2}" dt="2023-12-05T18:52:22.333" v="706" actId="26606"/>
          <ac:picMkLst>
            <pc:docMk/>
            <pc:sldMk cId="3732108184" sldId="279"/>
            <ac:picMk id="60" creationId="{8FD19149-7681-43E0-8504-1992ADCF4C19}"/>
          </ac:picMkLst>
        </pc:picChg>
      </pc:sldChg>
      <pc:sldChg chg="new del">
        <pc:chgData name="Soucie, Mary J." userId="a5fdb050-299d-4b84-88d5-5687d8497d8c" providerId="ADAL" clId="{E05C81C4-86EF-4652-BF91-AD116D1B78C2}" dt="2023-12-05T23:11:52.100" v="712" actId="2696"/>
        <pc:sldMkLst>
          <pc:docMk/>
          <pc:sldMk cId="46722398" sldId="280"/>
        </pc:sldMkLst>
      </pc:sldChg>
      <pc:sldChg chg="addSp delSp modSp new mod setBg">
        <pc:chgData name="Soucie, Mary J." userId="a5fdb050-299d-4b84-88d5-5687d8497d8c" providerId="ADAL" clId="{E05C81C4-86EF-4652-BF91-AD116D1B78C2}" dt="2023-12-05T23:50:31.446" v="934" actId="26606"/>
        <pc:sldMkLst>
          <pc:docMk/>
          <pc:sldMk cId="3872476684" sldId="280"/>
        </pc:sldMkLst>
        <pc:spChg chg="mod">
          <ac:chgData name="Soucie, Mary J." userId="a5fdb050-299d-4b84-88d5-5687d8497d8c" providerId="ADAL" clId="{E05C81C4-86EF-4652-BF91-AD116D1B78C2}" dt="2023-12-05T23:50:31.446" v="934" actId="26606"/>
          <ac:spMkLst>
            <pc:docMk/>
            <pc:sldMk cId="3872476684" sldId="280"/>
            <ac:spMk id="2" creationId="{ED1EAB72-7714-4A1A-9182-3FEC6F6FB6FA}"/>
          </ac:spMkLst>
        </pc:spChg>
        <pc:spChg chg="del mod">
          <ac:chgData name="Soucie, Mary J." userId="a5fdb050-299d-4b84-88d5-5687d8497d8c" providerId="ADAL" clId="{E05C81C4-86EF-4652-BF91-AD116D1B78C2}" dt="2023-12-05T23:50:31.446" v="934" actId="26606"/>
          <ac:spMkLst>
            <pc:docMk/>
            <pc:sldMk cId="3872476684" sldId="280"/>
            <ac:spMk id="3" creationId="{DEB1273C-E3EE-4FCC-9CCB-DB5EF9200722}"/>
          </ac:spMkLst>
        </pc:spChg>
        <pc:spChg chg="add">
          <ac:chgData name="Soucie, Mary J." userId="a5fdb050-299d-4b84-88d5-5687d8497d8c" providerId="ADAL" clId="{E05C81C4-86EF-4652-BF91-AD116D1B78C2}" dt="2023-12-05T23:50:31.446" v="934" actId="26606"/>
          <ac:spMkLst>
            <pc:docMk/>
            <pc:sldMk cId="3872476684" sldId="280"/>
            <ac:spMk id="9" creationId="{57D13521-EAD4-4B23-AE18-3B70AAE67207}"/>
          </ac:spMkLst>
        </pc:spChg>
        <pc:spChg chg="add">
          <ac:chgData name="Soucie, Mary J." userId="a5fdb050-299d-4b84-88d5-5687d8497d8c" providerId="ADAL" clId="{E05C81C4-86EF-4652-BF91-AD116D1B78C2}" dt="2023-12-05T23:50:31.446" v="934" actId="26606"/>
          <ac:spMkLst>
            <pc:docMk/>
            <pc:sldMk cId="3872476684" sldId="280"/>
            <ac:spMk id="13" creationId="{2632991A-5881-4C0B-BE55-86E6541DB583}"/>
          </ac:spMkLst>
        </pc:spChg>
        <pc:spChg chg="add">
          <ac:chgData name="Soucie, Mary J." userId="a5fdb050-299d-4b84-88d5-5687d8497d8c" providerId="ADAL" clId="{E05C81C4-86EF-4652-BF91-AD116D1B78C2}" dt="2023-12-05T23:50:31.446" v="934" actId="26606"/>
          <ac:spMkLst>
            <pc:docMk/>
            <pc:sldMk cId="3872476684" sldId="280"/>
            <ac:spMk id="17" creationId="{65AB5407-0F8D-4F52-80FD-7B7BCB7DB59E}"/>
          </ac:spMkLst>
        </pc:spChg>
        <pc:graphicFrameChg chg="add">
          <ac:chgData name="Soucie, Mary J." userId="a5fdb050-299d-4b84-88d5-5687d8497d8c" providerId="ADAL" clId="{E05C81C4-86EF-4652-BF91-AD116D1B78C2}" dt="2023-12-05T23:50:31.446" v="934" actId="26606"/>
          <ac:graphicFrameMkLst>
            <pc:docMk/>
            <pc:sldMk cId="3872476684" sldId="280"/>
            <ac:graphicFrameMk id="5" creationId="{2ADF691B-1E2C-5628-D040-0AC3E178A53E}"/>
          </ac:graphicFrameMkLst>
        </pc:graphicFrameChg>
        <pc:picChg chg="add">
          <ac:chgData name="Soucie, Mary J." userId="a5fdb050-299d-4b84-88d5-5687d8497d8c" providerId="ADAL" clId="{E05C81C4-86EF-4652-BF91-AD116D1B78C2}" dt="2023-12-05T23:50:31.446" v="934" actId="26606"/>
          <ac:picMkLst>
            <pc:docMk/>
            <pc:sldMk cId="3872476684" sldId="280"/>
            <ac:picMk id="11" creationId="{A2EAC6A1-B9AD-4F52-8BFC-D974236C5213}"/>
          </ac:picMkLst>
        </pc:picChg>
        <pc:picChg chg="add">
          <ac:chgData name="Soucie, Mary J." userId="a5fdb050-299d-4b84-88d5-5687d8497d8c" providerId="ADAL" clId="{E05C81C4-86EF-4652-BF91-AD116D1B78C2}" dt="2023-12-05T23:50:31.446" v="934" actId="26606"/>
          <ac:picMkLst>
            <pc:docMk/>
            <pc:sldMk cId="3872476684" sldId="280"/>
            <ac:picMk id="15" creationId="{4FF107A9-A609-4BE3-AC8C-8A7ABC2E5C35}"/>
          </ac:picMkLst>
        </pc:picChg>
      </pc:sldChg>
    </pc:docChg>
  </pc:docChgLst>
</pc:chgInfo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mailto:ndslpa@nd.gov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mailto:ndslpa@nd.gov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B2025A-7FB9-48C1-9C4E-7BAB90AD73DF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124A94D-C686-45E0-9DFD-7639C937EEF9}">
      <dgm:prSet/>
      <dgm:spPr/>
      <dgm:t>
        <a:bodyPr/>
        <a:lstStyle/>
        <a:p>
          <a:r>
            <a:rPr lang="en-US"/>
            <a:t>New staff</a:t>
          </a:r>
        </a:p>
      </dgm:t>
    </dgm:pt>
    <dgm:pt modelId="{DB8F6D84-3520-4E64-9093-91B9847A422D}" type="parTrans" cxnId="{9075E518-FE32-4CF2-9085-C9D5613B0EF6}">
      <dgm:prSet/>
      <dgm:spPr/>
      <dgm:t>
        <a:bodyPr/>
        <a:lstStyle/>
        <a:p>
          <a:endParaRPr lang="en-US"/>
        </a:p>
      </dgm:t>
    </dgm:pt>
    <dgm:pt modelId="{77E5FF68-5AA3-4E52-89C8-826A11BB54FB}" type="sibTrans" cxnId="{9075E518-FE32-4CF2-9085-C9D5613B0EF6}">
      <dgm:prSet/>
      <dgm:spPr/>
      <dgm:t>
        <a:bodyPr/>
        <a:lstStyle/>
        <a:p>
          <a:endParaRPr lang="en-US"/>
        </a:p>
      </dgm:t>
    </dgm:pt>
    <dgm:pt modelId="{F370E1CC-B9E4-4640-9EE1-DDF2C6FEC6C0}">
      <dgm:prSet/>
      <dgm:spPr/>
      <dgm:t>
        <a:bodyPr/>
        <a:lstStyle/>
        <a:p>
          <a:r>
            <a:rPr lang="en-US"/>
            <a:t>Library Services Director: Dani Kappel</a:t>
          </a:r>
        </a:p>
      </dgm:t>
    </dgm:pt>
    <dgm:pt modelId="{630EA120-90EF-4A7B-8E38-202C1FFFA8B1}" type="parTrans" cxnId="{86A3D357-60AD-4895-B047-75290C75BAE1}">
      <dgm:prSet/>
      <dgm:spPr/>
      <dgm:t>
        <a:bodyPr/>
        <a:lstStyle/>
        <a:p>
          <a:endParaRPr lang="en-US"/>
        </a:p>
      </dgm:t>
    </dgm:pt>
    <dgm:pt modelId="{85225C7C-152B-4F9D-BE68-7C637415FD8C}" type="sibTrans" cxnId="{86A3D357-60AD-4895-B047-75290C75BAE1}">
      <dgm:prSet/>
      <dgm:spPr/>
      <dgm:t>
        <a:bodyPr/>
        <a:lstStyle/>
        <a:p>
          <a:endParaRPr lang="en-US"/>
        </a:p>
      </dgm:t>
    </dgm:pt>
    <dgm:pt modelId="{536B168D-A680-4FAE-AEF9-4E0D3F878556}">
      <dgm:prSet/>
      <dgm:spPr/>
      <dgm:t>
        <a:bodyPr/>
        <a:lstStyle/>
        <a:p>
          <a:r>
            <a:rPr lang="en-US"/>
            <a:t>Information Services Assistant (Book Machines): Jada Goplin</a:t>
          </a:r>
        </a:p>
      </dgm:t>
    </dgm:pt>
    <dgm:pt modelId="{F14EB7DA-81D2-4BC0-915F-D938C9BE1F32}" type="parTrans" cxnId="{FA3CE4B5-BBF5-45A1-BDAD-6FFB0E673725}">
      <dgm:prSet/>
      <dgm:spPr/>
      <dgm:t>
        <a:bodyPr/>
        <a:lstStyle/>
        <a:p>
          <a:endParaRPr lang="en-US"/>
        </a:p>
      </dgm:t>
    </dgm:pt>
    <dgm:pt modelId="{5530E820-DADB-4086-9F2B-C83B15CF26D9}" type="sibTrans" cxnId="{FA3CE4B5-BBF5-45A1-BDAD-6FFB0E673725}">
      <dgm:prSet/>
      <dgm:spPr/>
      <dgm:t>
        <a:bodyPr/>
        <a:lstStyle/>
        <a:p>
          <a:endParaRPr lang="en-US"/>
        </a:p>
      </dgm:t>
    </dgm:pt>
    <dgm:pt modelId="{06ED89B6-BBBE-42FC-99EC-33603A4EAA06}">
      <dgm:prSet/>
      <dgm:spPr/>
      <dgm:t>
        <a:bodyPr/>
        <a:lstStyle/>
        <a:p>
          <a:r>
            <a:rPr lang="en-US"/>
            <a:t>Former Employees</a:t>
          </a:r>
        </a:p>
      </dgm:t>
    </dgm:pt>
    <dgm:pt modelId="{4BE1B94E-9E19-4FD6-9FF6-6EAC89DB31F4}" type="parTrans" cxnId="{1997932A-8140-4B32-B9D3-7FA4969D9CE0}">
      <dgm:prSet/>
      <dgm:spPr/>
      <dgm:t>
        <a:bodyPr/>
        <a:lstStyle/>
        <a:p>
          <a:endParaRPr lang="en-US"/>
        </a:p>
      </dgm:t>
    </dgm:pt>
    <dgm:pt modelId="{0E5B6F59-CD6C-48D1-8432-ABC35F34AD44}" type="sibTrans" cxnId="{1997932A-8140-4B32-B9D3-7FA4969D9CE0}">
      <dgm:prSet/>
      <dgm:spPr/>
      <dgm:t>
        <a:bodyPr/>
        <a:lstStyle/>
        <a:p>
          <a:endParaRPr lang="en-US"/>
        </a:p>
      </dgm:t>
    </dgm:pt>
    <dgm:pt modelId="{1C10BDBC-2C5A-4E62-87D2-C630C92EB78D}">
      <dgm:prSet/>
      <dgm:spPr/>
      <dgm:t>
        <a:bodyPr/>
        <a:lstStyle/>
        <a:p>
          <a:r>
            <a:rPr lang="en-US"/>
            <a:t>Information Services Assistant (Book Machines): Connor Grahl</a:t>
          </a:r>
        </a:p>
      </dgm:t>
    </dgm:pt>
    <dgm:pt modelId="{53BD35C2-24C7-4EA7-98FA-0BEF4CA5531A}" type="parTrans" cxnId="{4B7DBE8C-58C3-4525-BCFF-BF17C67822C6}">
      <dgm:prSet/>
      <dgm:spPr/>
      <dgm:t>
        <a:bodyPr/>
        <a:lstStyle/>
        <a:p>
          <a:endParaRPr lang="en-US"/>
        </a:p>
      </dgm:t>
    </dgm:pt>
    <dgm:pt modelId="{E246F48C-54FF-4337-A036-055E4DBFE351}" type="sibTrans" cxnId="{4B7DBE8C-58C3-4525-BCFF-BF17C67822C6}">
      <dgm:prSet/>
      <dgm:spPr/>
      <dgm:t>
        <a:bodyPr/>
        <a:lstStyle/>
        <a:p>
          <a:endParaRPr lang="en-US"/>
        </a:p>
      </dgm:t>
    </dgm:pt>
    <dgm:pt modelId="{7DF6DE46-825B-48DE-B759-3526C18BFDE8}" type="pres">
      <dgm:prSet presAssocID="{C3B2025A-7FB9-48C1-9C4E-7BAB90AD73DF}" presName="Name0" presStyleCnt="0">
        <dgm:presLayoutVars>
          <dgm:dir/>
          <dgm:animLvl val="lvl"/>
          <dgm:resizeHandles val="exact"/>
        </dgm:presLayoutVars>
      </dgm:prSet>
      <dgm:spPr/>
    </dgm:pt>
    <dgm:pt modelId="{82DF4A37-9325-4888-BC46-6B4A7C86F476}" type="pres">
      <dgm:prSet presAssocID="{4124A94D-C686-45E0-9DFD-7639C937EEF9}" presName="composite" presStyleCnt="0"/>
      <dgm:spPr/>
    </dgm:pt>
    <dgm:pt modelId="{50CFAB17-661A-48BC-9998-F1F29CEB43D4}" type="pres">
      <dgm:prSet presAssocID="{4124A94D-C686-45E0-9DFD-7639C937EEF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5C3A7DD-662B-4064-AF75-03C78A88997D}" type="pres">
      <dgm:prSet presAssocID="{4124A94D-C686-45E0-9DFD-7639C937EEF9}" presName="desTx" presStyleLbl="alignAccFollowNode1" presStyleIdx="0" presStyleCnt="2">
        <dgm:presLayoutVars>
          <dgm:bulletEnabled val="1"/>
        </dgm:presLayoutVars>
      </dgm:prSet>
      <dgm:spPr/>
    </dgm:pt>
    <dgm:pt modelId="{E10666BD-1576-462A-AEB0-AA59B0A80F36}" type="pres">
      <dgm:prSet presAssocID="{77E5FF68-5AA3-4E52-89C8-826A11BB54FB}" presName="space" presStyleCnt="0"/>
      <dgm:spPr/>
    </dgm:pt>
    <dgm:pt modelId="{588C600A-5029-4F32-82E2-EA26A90376B3}" type="pres">
      <dgm:prSet presAssocID="{06ED89B6-BBBE-42FC-99EC-33603A4EAA06}" presName="composite" presStyleCnt="0"/>
      <dgm:spPr/>
    </dgm:pt>
    <dgm:pt modelId="{3759FCD1-BDCC-4481-80DE-C86B1FE4F525}" type="pres">
      <dgm:prSet presAssocID="{06ED89B6-BBBE-42FC-99EC-33603A4EAA0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8D5D8AD-A770-42AA-817B-B576A68FA1E7}" type="pres">
      <dgm:prSet presAssocID="{06ED89B6-BBBE-42FC-99EC-33603A4EAA06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075E518-FE32-4CF2-9085-C9D5613B0EF6}" srcId="{C3B2025A-7FB9-48C1-9C4E-7BAB90AD73DF}" destId="{4124A94D-C686-45E0-9DFD-7639C937EEF9}" srcOrd="0" destOrd="0" parTransId="{DB8F6D84-3520-4E64-9093-91B9847A422D}" sibTransId="{77E5FF68-5AA3-4E52-89C8-826A11BB54FB}"/>
    <dgm:cxn modelId="{1997932A-8140-4B32-B9D3-7FA4969D9CE0}" srcId="{C3B2025A-7FB9-48C1-9C4E-7BAB90AD73DF}" destId="{06ED89B6-BBBE-42FC-99EC-33603A4EAA06}" srcOrd="1" destOrd="0" parTransId="{4BE1B94E-9E19-4FD6-9FF6-6EAC89DB31F4}" sibTransId="{0E5B6F59-CD6C-48D1-8432-ABC35F34AD44}"/>
    <dgm:cxn modelId="{86A3D357-60AD-4895-B047-75290C75BAE1}" srcId="{4124A94D-C686-45E0-9DFD-7639C937EEF9}" destId="{F370E1CC-B9E4-4640-9EE1-DDF2C6FEC6C0}" srcOrd="0" destOrd="0" parTransId="{630EA120-90EF-4A7B-8E38-202C1FFFA8B1}" sibTransId="{85225C7C-152B-4F9D-BE68-7C637415FD8C}"/>
    <dgm:cxn modelId="{60886779-248D-486A-A07C-79A9C728C940}" type="presOf" srcId="{06ED89B6-BBBE-42FC-99EC-33603A4EAA06}" destId="{3759FCD1-BDCC-4481-80DE-C86B1FE4F525}" srcOrd="0" destOrd="0" presId="urn:microsoft.com/office/officeart/2005/8/layout/hList1"/>
    <dgm:cxn modelId="{4B7DBE8C-58C3-4525-BCFF-BF17C67822C6}" srcId="{06ED89B6-BBBE-42FC-99EC-33603A4EAA06}" destId="{1C10BDBC-2C5A-4E62-87D2-C630C92EB78D}" srcOrd="0" destOrd="0" parTransId="{53BD35C2-24C7-4EA7-98FA-0BEF4CA5531A}" sibTransId="{E246F48C-54FF-4337-A036-055E4DBFE351}"/>
    <dgm:cxn modelId="{D9A7878F-AE24-4FA2-86B1-2A4850AAF34A}" type="presOf" srcId="{F370E1CC-B9E4-4640-9EE1-DDF2C6FEC6C0}" destId="{25C3A7DD-662B-4064-AF75-03C78A88997D}" srcOrd="0" destOrd="0" presId="urn:microsoft.com/office/officeart/2005/8/layout/hList1"/>
    <dgm:cxn modelId="{176C2E93-E9AE-45F5-9EDD-78E33C197572}" type="presOf" srcId="{4124A94D-C686-45E0-9DFD-7639C937EEF9}" destId="{50CFAB17-661A-48BC-9998-F1F29CEB43D4}" srcOrd="0" destOrd="0" presId="urn:microsoft.com/office/officeart/2005/8/layout/hList1"/>
    <dgm:cxn modelId="{CDA72BA0-D48C-4B60-88E7-AB8BE78E7CAB}" type="presOf" srcId="{536B168D-A680-4FAE-AEF9-4E0D3F878556}" destId="{25C3A7DD-662B-4064-AF75-03C78A88997D}" srcOrd="0" destOrd="1" presId="urn:microsoft.com/office/officeart/2005/8/layout/hList1"/>
    <dgm:cxn modelId="{7FA5D7B5-66EF-4F5B-9B0B-F69BD7762ADE}" type="presOf" srcId="{1C10BDBC-2C5A-4E62-87D2-C630C92EB78D}" destId="{38D5D8AD-A770-42AA-817B-B576A68FA1E7}" srcOrd="0" destOrd="0" presId="urn:microsoft.com/office/officeart/2005/8/layout/hList1"/>
    <dgm:cxn modelId="{FA3CE4B5-BBF5-45A1-BDAD-6FFB0E673725}" srcId="{4124A94D-C686-45E0-9DFD-7639C937EEF9}" destId="{536B168D-A680-4FAE-AEF9-4E0D3F878556}" srcOrd="1" destOrd="0" parTransId="{F14EB7DA-81D2-4BC0-915F-D938C9BE1F32}" sibTransId="{5530E820-DADB-4086-9F2B-C83B15CF26D9}"/>
    <dgm:cxn modelId="{8C3A91D0-7854-4B68-9F9C-1A72744121A2}" type="presOf" srcId="{C3B2025A-7FB9-48C1-9C4E-7BAB90AD73DF}" destId="{7DF6DE46-825B-48DE-B759-3526C18BFDE8}" srcOrd="0" destOrd="0" presId="urn:microsoft.com/office/officeart/2005/8/layout/hList1"/>
    <dgm:cxn modelId="{97E38A3F-A922-4025-8403-6EFB73C8F2CA}" type="presParOf" srcId="{7DF6DE46-825B-48DE-B759-3526C18BFDE8}" destId="{82DF4A37-9325-4888-BC46-6B4A7C86F476}" srcOrd="0" destOrd="0" presId="urn:microsoft.com/office/officeart/2005/8/layout/hList1"/>
    <dgm:cxn modelId="{8FBAD4D6-C369-490E-A96C-436096CDC202}" type="presParOf" srcId="{82DF4A37-9325-4888-BC46-6B4A7C86F476}" destId="{50CFAB17-661A-48BC-9998-F1F29CEB43D4}" srcOrd="0" destOrd="0" presId="urn:microsoft.com/office/officeart/2005/8/layout/hList1"/>
    <dgm:cxn modelId="{E9953DE1-E144-4523-BF70-657E52F93806}" type="presParOf" srcId="{82DF4A37-9325-4888-BC46-6B4A7C86F476}" destId="{25C3A7DD-662B-4064-AF75-03C78A88997D}" srcOrd="1" destOrd="0" presId="urn:microsoft.com/office/officeart/2005/8/layout/hList1"/>
    <dgm:cxn modelId="{1447878A-6BB7-4C66-BA21-3599543CBE50}" type="presParOf" srcId="{7DF6DE46-825B-48DE-B759-3526C18BFDE8}" destId="{E10666BD-1576-462A-AEB0-AA59B0A80F36}" srcOrd="1" destOrd="0" presId="urn:microsoft.com/office/officeart/2005/8/layout/hList1"/>
    <dgm:cxn modelId="{75998A08-136C-4DCB-8BBA-E5616214FD94}" type="presParOf" srcId="{7DF6DE46-825B-48DE-B759-3526C18BFDE8}" destId="{588C600A-5029-4F32-82E2-EA26A90376B3}" srcOrd="2" destOrd="0" presId="urn:microsoft.com/office/officeart/2005/8/layout/hList1"/>
    <dgm:cxn modelId="{6DCD1F15-7196-4478-A592-A429309ADF31}" type="presParOf" srcId="{588C600A-5029-4F32-82E2-EA26A90376B3}" destId="{3759FCD1-BDCC-4481-80DE-C86B1FE4F525}" srcOrd="0" destOrd="0" presId="urn:microsoft.com/office/officeart/2005/8/layout/hList1"/>
    <dgm:cxn modelId="{F368F968-28DD-4522-91D7-9FB5CE3983E0}" type="presParOf" srcId="{588C600A-5029-4F32-82E2-EA26A90376B3}" destId="{38D5D8AD-A770-42AA-817B-B576A68FA1E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78FCAA-E2A4-42AA-9E80-1605DB45C677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04691DD-EEA8-4141-970B-35CD51410EB4}">
      <dgm:prSet/>
      <dgm:spPr/>
      <dgm:t>
        <a:bodyPr/>
        <a:lstStyle/>
        <a:p>
          <a:pPr algn="ctr" rtl="0"/>
          <a:r>
            <a:rPr lang="en-US" dirty="0"/>
            <a:t>NDLA President Designee</a:t>
          </a:r>
        </a:p>
        <a:p>
          <a:pPr algn="ctr"/>
          <a:r>
            <a:rPr lang="en-US" dirty="0"/>
            <a:t>Will Martin, UND</a:t>
          </a:r>
        </a:p>
        <a:p>
          <a:pPr algn="ctr"/>
          <a:r>
            <a:rPr lang="en-US" dirty="0"/>
            <a:t>Beginning in January</a:t>
          </a:r>
        </a:p>
      </dgm:t>
    </dgm:pt>
    <dgm:pt modelId="{9914A29A-803A-40DA-8334-01818B00D323}" type="parTrans" cxnId="{B6EDB2B2-6F3A-43C1-9819-F9DAC73CD3AA}">
      <dgm:prSet/>
      <dgm:spPr/>
      <dgm:t>
        <a:bodyPr/>
        <a:lstStyle/>
        <a:p>
          <a:endParaRPr lang="en-US"/>
        </a:p>
      </dgm:t>
    </dgm:pt>
    <dgm:pt modelId="{83CEC30D-1C23-45CF-BA09-1B7EDA14B2D8}" type="sibTrans" cxnId="{B6EDB2B2-6F3A-43C1-9819-F9DAC73CD3AA}">
      <dgm:prSet/>
      <dgm:spPr/>
      <dgm:t>
        <a:bodyPr/>
        <a:lstStyle/>
        <a:p>
          <a:endParaRPr lang="en-US"/>
        </a:p>
      </dgm:t>
    </dgm:pt>
    <dgm:pt modelId="{8F5FCFA6-0263-42A2-9B6C-7EF5BF9E8318}" type="pres">
      <dgm:prSet presAssocID="{D578FCAA-E2A4-42AA-9E80-1605DB45C677}" presName="linear" presStyleCnt="0">
        <dgm:presLayoutVars>
          <dgm:animLvl val="lvl"/>
          <dgm:resizeHandles val="exact"/>
        </dgm:presLayoutVars>
      </dgm:prSet>
      <dgm:spPr/>
    </dgm:pt>
    <dgm:pt modelId="{1EB441D3-7371-4014-9CB5-C7547C8A8D2B}" type="pres">
      <dgm:prSet presAssocID="{704691DD-EEA8-4141-970B-35CD51410EB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5750C3C-25ED-4F6E-88A0-4DA469DBB8E4}" type="presOf" srcId="{704691DD-EEA8-4141-970B-35CD51410EB4}" destId="{1EB441D3-7371-4014-9CB5-C7547C8A8D2B}" srcOrd="0" destOrd="0" presId="urn:microsoft.com/office/officeart/2005/8/layout/vList2"/>
    <dgm:cxn modelId="{F48BA599-C1EA-4161-B4C9-186E4D6D7934}" type="presOf" srcId="{D578FCAA-E2A4-42AA-9E80-1605DB45C677}" destId="{8F5FCFA6-0263-42A2-9B6C-7EF5BF9E8318}" srcOrd="0" destOrd="0" presId="urn:microsoft.com/office/officeart/2005/8/layout/vList2"/>
    <dgm:cxn modelId="{B6EDB2B2-6F3A-43C1-9819-F9DAC73CD3AA}" srcId="{D578FCAA-E2A4-42AA-9E80-1605DB45C677}" destId="{704691DD-EEA8-4141-970B-35CD51410EB4}" srcOrd="0" destOrd="0" parTransId="{9914A29A-803A-40DA-8334-01818B00D323}" sibTransId="{83CEC30D-1C23-45CF-BA09-1B7EDA14B2D8}"/>
    <dgm:cxn modelId="{69EB2001-B392-4D55-A55E-36031B9188F3}" type="presParOf" srcId="{8F5FCFA6-0263-42A2-9B6C-7EF5BF9E8318}" destId="{1EB441D3-7371-4014-9CB5-C7547C8A8D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75586B-3916-4648-9DE1-2A7301A16F5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4ACAB2-C497-43A8-8573-043F2C99BF16}">
      <dgm:prSet/>
      <dgm:spPr/>
      <dgm:t>
        <a:bodyPr/>
        <a:lstStyle/>
        <a:p>
          <a:r>
            <a:rPr lang="en-US" dirty="0"/>
            <a:t>Security Grant</a:t>
          </a:r>
        </a:p>
        <a:p>
          <a:r>
            <a:rPr lang="en-US" dirty="0"/>
            <a:t>Jan 1-31</a:t>
          </a:r>
        </a:p>
      </dgm:t>
    </dgm:pt>
    <dgm:pt modelId="{CBDCB78E-D7FA-4F44-B4F3-51880798D981}" type="parTrans" cxnId="{1DC49976-8CB3-4C5A-BA85-C825EA0A762E}">
      <dgm:prSet/>
      <dgm:spPr/>
      <dgm:t>
        <a:bodyPr/>
        <a:lstStyle/>
        <a:p>
          <a:endParaRPr lang="en-US"/>
        </a:p>
      </dgm:t>
    </dgm:pt>
    <dgm:pt modelId="{8547B0DC-7DC5-4972-8C05-288BE0D65A91}" type="sibTrans" cxnId="{1DC49976-8CB3-4C5A-BA85-C825EA0A762E}">
      <dgm:prSet/>
      <dgm:spPr/>
      <dgm:t>
        <a:bodyPr/>
        <a:lstStyle/>
        <a:p>
          <a:endParaRPr lang="en-US"/>
        </a:p>
      </dgm:t>
    </dgm:pt>
    <dgm:pt modelId="{27C55DC2-0338-4497-8547-89A501E01D2F}">
      <dgm:prSet/>
      <dgm:spPr/>
      <dgm:t>
        <a:bodyPr/>
        <a:lstStyle/>
        <a:p>
          <a:r>
            <a:rPr lang="en-US" dirty="0"/>
            <a:t>Public Spaces</a:t>
          </a:r>
        </a:p>
        <a:p>
          <a:r>
            <a:rPr lang="en-US" dirty="0"/>
            <a:t>Jan 1-31</a:t>
          </a:r>
        </a:p>
      </dgm:t>
    </dgm:pt>
    <dgm:pt modelId="{0E3BB28B-4A92-48A4-879D-99463DA865E6}" type="parTrans" cxnId="{BD31092A-7F95-4D18-B36E-ECA3613092F9}">
      <dgm:prSet/>
      <dgm:spPr/>
      <dgm:t>
        <a:bodyPr/>
        <a:lstStyle/>
        <a:p>
          <a:endParaRPr lang="en-US"/>
        </a:p>
      </dgm:t>
    </dgm:pt>
    <dgm:pt modelId="{AEF5CF05-F0C7-483F-9DA7-9C1DC8C2F3E9}" type="sibTrans" cxnId="{BD31092A-7F95-4D18-B36E-ECA3613092F9}">
      <dgm:prSet/>
      <dgm:spPr/>
      <dgm:t>
        <a:bodyPr/>
        <a:lstStyle/>
        <a:p>
          <a:endParaRPr lang="en-US"/>
        </a:p>
      </dgm:t>
    </dgm:pt>
    <dgm:pt modelId="{97A53947-9FA4-4F53-BDF3-08E316227F80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Academic Tribal Libraries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General grant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Jan 1- March 31</a:t>
          </a:r>
        </a:p>
      </dgm:t>
    </dgm:pt>
    <dgm:pt modelId="{6FDE9BC9-FC0E-4799-A74E-44A7F728E627}" type="parTrans" cxnId="{0E274930-3538-4FA9-B856-4785B1FE28FD}">
      <dgm:prSet/>
      <dgm:spPr/>
      <dgm:t>
        <a:bodyPr/>
        <a:lstStyle/>
        <a:p>
          <a:endParaRPr lang="en-US"/>
        </a:p>
      </dgm:t>
    </dgm:pt>
    <dgm:pt modelId="{7ACA5F72-4A79-4CCA-A4DA-5E2DC76B0208}" type="sibTrans" cxnId="{0E274930-3538-4FA9-B856-4785B1FE28FD}">
      <dgm:prSet/>
      <dgm:spPr/>
      <dgm:t>
        <a:bodyPr/>
        <a:lstStyle/>
        <a:p>
          <a:endParaRPr lang="en-US"/>
        </a:p>
      </dgm:t>
    </dgm:pt>
    <dgm:pt modelId="{088DD432-1228-4C57-A13E-FB1CBA549ED5}" type="pres">
      <dgm:prSet presAssocID="{F075586B-3916-4648-9DE1-2A7301A16F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C373032-5C24-4DA1-B4BA-76C7E586ECB9}" type="pres">
      <dgm:prSet presAssocID="{964ACAB2-C497-43A8-8573-043F2C99BF16}" presName="hierRoot1" presStyleCnt="0"/>
      <dgm:spPr/>
    </dgm:pt>
    <dgm:pt modelId="{E07CDF40-1C51-428D-8657-1ECB3F265EFE}" type="pres">
      <dgm:prSet presAssocID="{964ACAB2-C497-43A8-8573-043F2C99BF16}" presName="composite" presStyleCnt="0"/>
      <dgm:spPr/>
    </dgm:pt>
    <dgm:pt modelId="{FEDC81AC-4247-48F3-8323-DD24A1B7C2BE}" type="pres">
      <dgm:prSet presAssocID="{964ACAB2-C497-43A8-8573-043F2C99BF16}" presName="background" presStyleLbl="node0" presStyleIdx="0" presStyleCnt="3"/>
      <dgm:spPr/>
    </dgm:pt>
    <dgm:pt modelId="{17C887B6-39E2-4A56-AC41-D1C2F69FCA07}" type="pres">
      <dgm:prSet presAssocID="{964ACAB2-C497-43A8-8573-043F2C99BF16}" presName="text" presStyleLbl="fgAcc0" presStyleIdx="0" presStyleCnt="3">
        <dgm:presLayoutVars>
          <dgm:chPref val="3"/>
        </dgm:presLayoutVars>
      </dgm:prSet>
      <dgm:spPr/>
    </dgm:pt>
    <dgm:pt modelId="{9906F53C-81CB-47F9-A53C-FF972C146BE9}" type="pres">
      <dgm:prSet presAssocID="{964ACAB2-C497-43A8-8573-043F2C99BF16}" presName="hierChild2" presStyleCnt="0"/>
      <dgm:spPr/>
    </dgm:pt>
    <dgm:pt modelId="{D2A21F53-B73D-4A52-B19B-7F8910E3CB10}" type="pres">
      <dgm:prSet presAssocID="{27C55DC2-0338-4497-8547-89A501E01D2F}" presName="hierRoot1" presStyleCnt="0"/>
      <dgm:spPr/>
    </dgm:pt>
    <dgm:pt modelId="{74D06424-937C-4B26-9604-844EF4DB06E2}" type="pres">
      <dgm:prSet presAssocID="{27C55DC2-0338-4497-8547-89A501E01D2F}" presName="composite" presStyleCnt="0"/>
      <dgm:spPr/>
    </dgm:pt>
    <dgm:pt modelId="{351F48F7-D3BC-4549-A135-3A2DC8033A55}" type="pres">
      <dgm:prSet presAssocID="{27C55DC2-0338-4497-8547-89A501E01D2F}" presName="background" presStyleLbl="node0" presStyleIdx="1" presStyleCnt="3"/>
      <dgm:spPr/>
    </dgm:pt>
    <dgm:pt modelId="{ECE4B05B-EDC8-4D65-953E-13327DAF3E9C}" type="pres">
      <dgm:prSet presAssocID="{27C55DC2-0338-4497-8547-89A501E01D2F}" presName="text" presStyleLbl="fgAcc0" presStyleIdx="1" presStyleCnt="3">
        <dgm:presLayoutVars>
          <dgm:chPref val="3"/>
        </dgm:presLayoutVars>
      </dgm:prSet>
      <dgm:spPr/>
    </dgm:pt>
    <dgm:pt modelId="{739A9731-A519-4F33-B04E-2629C3C12980}" type="pres">
      <dgm:prSet presAssocID="{27C55DC2-0338-4497-8547-89A501E01D2F}" presName="hierChild2" presStyleCnt="0"/>
      <dgm:spPr/>
    </dgm:pt>
    <dgm:pt modelId="{18E8EDF1-CD01-4BE8-9D9E-653BF245CC31}" type="pres">
      <dgm:prSet presAssocID="{97A53947-9FA4-4F53-BDF3-08E316227F80}" presName="hierRoot1" presStyleCnt="0"/>
      <dgm:spPr/>
    </dgm:pt>
    <dgm:pt modelId="{64124F87-E9E8-4134-B639-9F8F81FCE827}" type="pres">
      <dgm:prSet presAssocID="{97A53947-9FA4-4F53-BDF3-08E316227F80}" presName="composite" presStyleCnt="0"/>
      <dgm:spPr/>
    </dgm:pt>
    <dgm:pt modelId="{A2C3B943-40D4-4F29-A06A-D02EFF2B9A41}" type="pres">
      <dgm:prSet presAssocID="{97A53947-9FA4-4F53-BDF3-08E316227F80}" presName="background" presStyleLbl="node0" presStyleIdx="2" presStyleCnt="3"/>
      <dgm:spPr/>
    </dgm:pt>
    <dgm:pt modelId="{B1529CD3-309B-4E82-B03E-99534AD8503C}" type="pres">
      <dgm:prSet presAssocID="{97A53947-9FA4-4F53-BDF3-08E316227F80}" presName="text" presStyleLbl="fgAcc0" presStyleIdx="2" presStyleCnt="3">
        <dgm:presLayoutVars>
          <dgm:chPref val="3"/>
        </dgm:presLayoutVars>
      </dgm:prSet>
      <dgm:spPr/>
    </dgm:pt>
    <dgm:pt modelId="{208B5E53-6593-48CB-8599-E1FCC55598AE}" type="pres">
      <dgm:prSet presAssocID="{97A53947-9FA4-4F53-BDF3-08E316227F80}" presName="hierChild2" presStyleCnt="0"/>
      <dgm:spPr/>
    </dgm:pt>
  </dgm:ptLst>
  <dgm:cxnLst>
    <dgm:cxn modelId="{B5F14815-C553-41ED-B583-74535D4CB850}" type="presOf" srcId="{964ACAB2-C497-43A8-8573-043F2C99BF16}" destId="{17C887B6-39E2-4A56-AC41-D1C2F69FCA07}" srcOrd="0" destOrd="0" presId="urn:microsoft.com/office/officeart/2005/8/layout/hierarchy1"/>
    <dgm:cxn modelId="{BD31092A-7F95-4D18-B36E-ECA3613092F9}" srcId="{F075586B-3916-4648-9DE1-2A7301A16F5E}" destId="{27C55DC2-0338-4497-8547-89A501E01D2F}" srcOrd="1" destOrd="0" parTransId="{0E3BB28B-4A92-48A4-879D-99463DA865E6}" sibTransId="{AEF5CF05-F0C7-483F-9DA7-9C1DC8C2F3E9}"/>
    <dgm:cxn modelId="{0E274930-3538-4FA9-B856-4785B1FE28FD}" srcId="{F075586B-3916-4648-9DE1-2A7301A16F5E}" destId="{97A53947-9FA4-4F53-BDF3-08E316227F80}" srcOrd="2" destOrd="0" parTransId="{6FDE9BC9-FC0E-4799-A74E-44A7F728E627}" sibTransId="{7ACA5F72-4A79-4CCA-A4DA-5E2DC76B0208}"/>
    <dgm:cxn modelId="{E11FE44E-347C-4CA0-9DF9-B1C8BD140DC5}" type="presOf" srcId="{27C55DC2-0338-4497-8547-89A501E01D2F}" destId="{ECE4B05B-EDC8-4D65-953E-13327DAF3E9C}" srcOrd="0" destOrd="0" presId="urn:microsoft.com/office/officeart/2005/8/layout/hierarchy1"/>
    <dgm:cxn modelId="{B5131153-FC8F-42AD-BE0C-09740068B85A}" type="presOf" srcId="{F075586B-3916-4648-9DE1-2A7301A16F5E}" destId="{088DD432-1228-4C57-A13E-FB1CBA549ED5}" srcOrd="0" destOrd="0" presId="urn:microsoft.com/office/officeart/2005/8/layout/hierarchy1"/>
    <dgm:cxn modelId="{1DC49976-8CB3-4C5A-BA85-C825EA0A762E}" srcId="{F075586B-3916-4648-9DE1-2A7301A16F5E}" destId="{964ACAB2-C497-43A8-8573-043F2C99BF16}" srcOrd="0" destOrd="0" parTransId="{CBDCB78E-D7FA-4F44-B4F3-51880798D981}" sibTransId="{8547B0DC-7DC5-4972-8C05-288BE0D65A91}"/>
    <dgm:cxn modelId="{E92E8EA2-0A82-4901-BDD6-3D3DB73C7513}" type="presOf" srcId="{97A53947-9FA4-4F53-BDF3-08E316227F80}" destId="{B1529CD3-309B-4E82-B03E-99534AD8503C}" srcOrd="0" destOrd="0" presId="urn:microsoft.com/office/officeart/2005/8/layout/hierarchy1"/>
    <dgm:cxn modelId="{596FE237-3A45-4832-8CEF-40546A25666C}" type="presParOf" srcId="{088DD432-1228-4C57-A13E-FB1CBA549ED5}" destId="{FC373032-5C24-4DA1-B4BA-76C7E586ECB9}" srcOrd="0" destOrd="0" presId="urn:microsoft.com/office/officeart/2005/8/layout/hierarchy1"/>
    <dgm:cxn modelId="{843A01EA-902D-4561-8DD8-27ECDC279401}" type="presParOf" srcId="{FC373032-5C24-4DA1-B4BA-76C7E586ECB9}" destId="{E07CDF40-1C51-428D-8657-1ECB3F265EFE}" srcOrd="0" destOrd="0" presId="urn:microsoft.com/office/officeart/2005/8/layout/hierarchy1"/>
    <dgm:cxn modelId="{D9F5E254-FD08-4AD7-8CB6-91FCF2ACCCEE}" type="presParOf" srcId="{E07CDF40-1C51-428D-8657-1ECB3F265EFE}" destId="{FEDC81AC-4247-48F3-8323-DD24A1B7C2BE}" srcOrd="0" destOrd="0" presId="urn:microsoft.com/office/officeart/2005/8/layout/hierarchy1"/>
    <dgm:cxn modelId="{EBE25711-C4CB-4A42-942B-9F4F97B7136C}" type="presParOf" srcId="{E07CDF40-1C51-428D-8657-1ECB3F265EFE}" destId="{17C887B6-39E2-4A56-AC41-D1C2F69FCA07}" srcOrd="1" destOrd="0" presId="urn:microsoft.com/office/officeart/2005/8/layout/hierarchy1"/>
    <dgm:cxn modelId="{BF3F9414-A174-403B-ADB5-0D6A34E3F987}" type="presParOf" srcId="{FC373032-5C24-4DA1-B4BA-76C7E586ECB9}" destId="{9906F53C-81CB-47F9-A53C-FF972C146BE9}" srcOrd="1" destOrd="0" presId="urn:microsoft.com/office/officeart/2005/8/layout/hierarchy1"/>
    <dgm:cxn modelId="{4C33F249-1E13-4433-8B49-E14A82ACB0BB}" type="presParOf" srcId="{088DD432-1228-4C57-A13E-FB1CBA549ED5}" destId="{D2A21F53-B73D-4A52-B19B-7F8910E3CB10}" srcOrd="1" destOrd="0" presId="urn:microsoft.com/office/officeart/2005/8/layout/hierarchy1"/>
    <dgm:cxn modelId="{54CA47D0-E7B0-4097-BF97-14A28E7FF7A5}" type="presParOf" srcId="{D2A21F53-B73D-4A52-B19B-7F8910E3CB10}" destId="{74D06424-937C-4B26-9604-844EF4DB06E2}" srcOrd="0" destOrd="0" presId="urn:microsoft.com/office/officeart/2005/8/layout/hierarchy1"/>
    <dgm:cxn modelId="{AEA45F55-F66A-402F-B174-2F64E5276F76}" type="presParOf" srcId="{74D06424-937C-4B26-9604-844EF4DB06E2}" destId="{351F48F7-D3BC-4549-A135-3A2DC8033A55}" srcOrd="0" destOrd="0" presId="urn:microsoft.com/office/officeart/2005/8/layout/hierarchy1"/>
    <dgm:cxn modelId="{6CE8461D-8D96-41C8-98A1-679509B9A289}" type="presParOf" srcId="{74D06424-937C-4B26-9604-844EF4DB06E2}" destId="{ECE4B05B-EDC8-4D65-953E-13327DAF3E9C}" srcOrd="1" destOrd="0" presId="urn:microsoft.com/office/officeart/2005/8/layout/hierarchy1"/>
    <dgm:cxn modelId="{7F286233-3188-4220-B1FE-D609020F22FD}" type="presParOf" srcId="{D2A21F53-B73D-4A52-B19B-7F8910E3CB10}" destId="{739A9731-A519-4F33-B04E-2629C3C12980}" srcOrd="1" destOrd="0" presId="urn:microsoft.com/office/officeart/2005/8/layout/hierarchy1"/>
    <dgm:cxn modelId="{17F89191-63BB-4950-874C-B40F02752C80}" type="presParOf" srcId="{088DD432-1228-4C57-A13E-FB1CBA549ED5}" destId="{18E8EDF1-CD01-4BE8-9D9E-653BF245CC31}" srcOrd="2" destOrd="0" presId="urn:microsoft.com/office/officeart/2005/8/layout/hierarchy1"/>
    <dgm:cxn modelId="{A7EF1B42-E62F-4CE9-A259-0543FD86779D}" type="presParOf" srcId="{18E8EDF1-CD01-4BE8-9D9E-653BF245CC31}" destId="{64124F87-E9E8-4134-B639-9F8F81FCE827}" srcOrd="0" destOrd="0" presId="urn:microsoft.com/office/officeart/2005/8/layout/hierarchy1"/>
    <dgm:cxn modelId="{71D94471-F513-49EE-83A6-C81B8B0FA190}" type="presParOf" srcId="{64124F87-E9E8-4134-B639-9F8F81FCE827}" destId="{A2C3B943-40D4-4F29-A06A-D02EFF2B9A41}" srcOrd="0" destOrd="0" presId="urn:microsoft.com/office/officeart/2005/8/layout/hierarchy1"/>
    <dgm:cxn modelId="{0EB63169-8D40-429A-A4CD-D7DD6297E672}" type="presParOf" srcId="{64124F87-E9E8-4134-B639-9F8F81FCE827}" destId="{B1529CD3-309B-4E82-B03E-99534AD8503C}" srcOrd="1" destOrd="0" presId="urn:microsoft.com/office/officeart/2005/8/layout/hierarchy1"/>
    <dgm:cxn modelId="{A1E26829-B192-42DD-934D-51DB36080751}" type="presParOf" srcId="{18E8EDF1-CD01-4BE8-9D9E-653BF245CC31}" destId="{208B5E53-6593-48CB-8599-E1FCC55598A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818791-D6C3-4C87-8CE3-16D71CBBFA13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CC8268B-C8E6-4027-9C94-C762C4F947C6}">
      <dgm:prSet/>
      <dgm:spPr/>
      <dgm:t>
        <a:bodyPr/>
        <a:lstStyle/>
        <a:p>
          <a:r>
            <a:rPr lang="en-US"/>
            <a:t>ARPA projects</a:t>
          </a:r>
        </a:p>
      </dgm:t>
    </dgm:pt>
    <dgm:pt modelId="{6FED5D4F-C880-414F-AA50-7A55ECD0EACF}" type="parTrans" cxnId="{9F1202DD-C9C7-402D-95A0-FA19BFAD3713}">
      <dgm:prSet/>
      <dgm:spPr/>
      <dgm:t>
        <a:bodyPr/>
        <a:lstStyle/>
        <a:p>
          <a:endParaRPr lang="en-US"/>
        </a:p>
      </dgm:t>
    </dgm:pt>
    <dgm:pt modelId="{6FEE079C-2CED-49B5-AF78-32AFE44D5264}" type="sibTrans" cxnId="{9F1202DD-C9C7-402D-95A0-FA19BFAD3713}">
      <dgm:prSet/>
      <dgm:spPr/>
      <dgm:t>
        <a:bodyPr/>
        <a:lstStyle/>
        <a:p>
          <a:endParaRPr lang="en-US"/>
        </a:p>
      </dgm:t>
    </dgm:pt>
    <dgm:pt modelId="{4108DCA5-C03B-4C57-9B38-4D9336E08285}">
      <dgm:prSet/>
      <dgm:spPr/>
      <dgm:t>
        <a:bodyPr/>
        <a:lstStyle/>
        <a:p>
          <a:r>
            <a:rPr lang="en-US"/>
            <a:t>Book Machines</a:t>
          </a:r>
        </a:p>
      </dgm:t>
    </dgm:pt>
    <dgm:pt modelId="{E2E2B5F9-0AFF-47A0-973B-09054C1E6B61}" type="parTrans" cxnId="{D669C99E-EE22-453A-93DC-BC92CFBCDC08}">
      <dgm:prSet/>
      <dgm:spPr/>
      <dgm:t>
        <a:bodyPr/>
        <a:lstStyle/>
        <a:p>
          <a:endParaRPr lang="en-US"/>
        </a:p>
      </dgm:t>
    </dgm:pt>
    <dgm:pt modelId="{B57C15DD-5CDD-41C9-B633-BF1CEE646257}" type="sibTrans" cxnId="{D669C99E-EE22-453A-93DC-BC92CFBCDC08}">
      <dgm:prSet/>
      <dgm:spPr/>
      <dgm:t>
        <a:bodyPr/>
        <a:lstStyle/>
        <a:p>
          <a:endParaRPr lang="en-US"/>
        </a:p>
      </dgm:t>
    </dgm:pt>
    <dgm:pt modelId="{7558E58E-7A18-4FF4-AD57-C4A083AE6DDF}">
      <dgm:prSet/>
      <dgm:spPr/>
      <dgm:t>
        <a:bodyPr/>
        <a:lstStyle/>
        <a:p>
          <a:r>
            <a:rPr lang="en-US"/>
            <a:t>Academic e-book consortium</a:t>
          </a:r>
        </a:p>
      </dgm:t>
    </dgm:pt>
    <dgm:pt modelId="{910D02AF-EB07-4256-96DA-9D5D541829C3}" type="parTrans" cxnId="{C3EBE4D1-384C-4D83-9097-66795CF04ADE}">
      <dgm:prSet/>
      <dgm:spPr/>
      <dgm:t>
        <a:bodyPr/>
        <a:lstStyle/>
        <a:p>
          <a:endParaRPr lang="en-US"/>
        </a:p>
      </dgm:t>
    </dgm:pt>
    <dgm:pt modelId="{C46C2F86-CB15-489A-A639-3D1F034E5DC9}" type="sibTrans" cxnId="{C3EBE4D1-384C-4D83-9097-66795CF04ADE}">
      <dgm:prSet/>
      <dgm:spPr/>
      <dgm:t>
        <a:bodyPr/>
        <a:lstStyle/>
        <a:p>
          <a:endParaRPr lang="en-US"/>
        </a:p>
      </dgm:t>
    </dgm:pt>
    <dgm:pt modelId="{98E02F7F-1610-4B8D-9FF6-F6B7EA9E7341}">
      <dgm:prSet/>
      <dgm:spPr/>
      <dgm:t>
        <a:bodyPr/>
        <a:lstStyle/>
        <a:p>
          <a:r>
            <a:rPr lang="en-US"/>
            <a:t>Online Library Resources fee paid for all libraries for one year</a:t>
          </a:r>
        </a:p>
      </dgm:t>
    </dgm:pt>
    <dgm:pt modelId="{4B8005C5-3B64-4DC5-A92F-24B28FDA27E4}" type="parTrans" cxnId="{D621A1B5-93DC-42B1-8C73-3666AD9819CE}">
      <dgm:prSet/>
      <dgm:spPr/>
      <dgm:t>
        <a:bodyPr/>
        <a:lstStyle/>
        <a:p>
          <a:endParaRPr lang="en-US"/>
        </a:p>
      </dgm:t>
    </dgm:pt>
    <dgm:pt modelId="{4A85D1F8-E74D-415B-B58E-CB359312D8D9}" type="sibTrans" cxnId="{D621A1B5-93DC-42B1-8C73-3666AD9819CE}">
      <dgm:prSet/>
      <dgm:spPr/>
      <dgm:t>
        <a:bodyPr/>
        <a:lstStyle/>
        <a:p>
          <a:endParaRPr lang="en-US"/>
        </a:p>
      </dgm:t>
    </dgm:pt>
    <dgm:pt modelId="{1198A563-D5EE-4D2E-870B-E28B013A667E}">
      <dgm:prSet/>
      <dgm:spPr/>
      <dgm:t>
        <a:bodyPr/>
        <a:lstStyle/>
        <a:p>
          <a:r>
            <a:rPr lang="en-US"/>
            <a:t>New website</a:t>
          </a:r>
        </a:p>
      </dgm:t>
    </dgm:pt>
    <dgm:pt modelId="{E34CBC14-13C4-4381-B33A-993DEFD4D880}" type="parTrans" cxnId="{74782424-BE9C-44B8-9D46-1628FFEBF581}">
      <dgm:prSet/>
      <dgm:spPr/>
      <dgm:t>
        <a:bodyPr/>
        <a:lstStyle/>
        <a:p>
          <a:endParaRPr lang="en-US"/>
        </a:p>
      </dgm:t>
    </dgm:pt>
    <dgm:pt modelId="{2E880C21-4FAF-49C1-BD76-9E84AFFC83AF}" type="sibTrans" cxnId="{74782424-BE9C-44B8-9D46-1628FFEBF581}">
      <dgm:prSet/>
      <dgm:spPr/>
      <dgm:t>
        <a:bodyPr/>
        <a:lstStyle/>
        <a:p>
          <a:endParaRPr lang="en-US"/>
        </a:p>
      </dgm:t>
    </dgm:pt>
    <dgm:pt modelId="{18786CC1-8A33-412B-869B-24E156324AB0}">
      <dgm:prSet/>
      <dgm:spPr/>
      <dgm:t>
        <a:bodyPr/>
        <a:lstStyle/>
        <a:p>
          <a:r>
            <a:rPr lang="en-US" dirty="0"/>
            <a:t>New positions</a:t>
          </a:r>
        </a:p>
      </dgm:t>
    </dgm:pt>
    <dgm:pt modelId="{8B503336-EE04-4A10-B8FB-6DE1D93069C2}" type="parTrans" cxnId="{88D9A094-4C53-4BCF-B893-C0E0B596611F}">
      <dgm:prSet/>
      <dgm:spPr/>
      <dgm:t>
        <a:bodyPr/>
        <a:lstStyle/>
        <a:p>
          <a:endParaRPr lang="en-US"/>
        </a:p>
      </dgm:t>
    </dgm:pt>
    <dgm:pt modelId="{1F436A0A-ABAE-4F1E-A0BC-972A11677695}" type="sibTrans" cxnId="{88D9A094-4C53-4BCF-B893-C0E0B596611F}">
      <dgm:prSet/>
      <dgm:spPr/>
      <dgm:t>
        <a:bodyPr/>
        <a:lstStyle/>
        <a:p>
          <a:endParaRPr lang="en-US"/>
        </a:p>
      </dgm:t>
    </dgm:pt>
    <dgm:pt modelId="{BC1D1E20-7E90-41A1-BF96-244AB00A53D7}">
      <dgm:prSet/>
      <dgm:spPr/>
      <dgm:t>
        <a:bodyPr/>
        <a:lstStyle/>
        <a:p>
          <a:r>
            <a:rPr lang="en-US"/>
            <a:t>New digital collection “Political Prairie Fire”</a:t>
          </a:r>
        </a:p>
      </dgm:t>
    </dgm:pt>
    <dgm:pt modelId="{31F04C94-AB0F-4148-BDB3-E6C346511CC9}" type="parTrans" cxnId="{4D761404-A634-4A36-B4E1-5178FA011824}">
      <dgm:prSet/>
      <dgm:spPr/>
      <dgm:t>
        <a:bodyPr/>
        <a:lstStyle/>
        <a:p>
          <a:endParaRPr lang="en-US"/>
        </a:p>
      </dgm:t>
    </dgm:pt>
    <dgm:pt modelId="{966B086F-1EFA-4DEA-B967-855F69C61B81}" type="sibTrans" cxnId="{4D761404-A634-4A36-B4E1-5178FA011824}">
      <dgm:prSet/>
      <dgm:spPr/>
      <dgm:t>
        <a:bodyPr/>
        <a:lstStyle/>
        <a:p>
          <a:endParaRPr lang="en-US"/>
        </a:p>
      </dgm:t>
    </dgm:pt>
    <dgm:pt modelId="{7C8D314C-C30D-44B8-B518-931E9FFD9863}">
      <dgm:prSet/>
      <dgm:spPr/>
      <dgm:t>
        <a:bodyPr/>
        <a:lstStyle/>
        <a:p>
          <a:r>
            <a:rPr lang="en-US"/>
            <a:t>Library Vision grants for Tribal Libraries (legislative session, implemented in 2023-25 biennium)</a:t>
          </a:r>
        </a:p>
      </dgm:t>
    </dgm:pt>
    <dgm:pt modelId="{DD502318-E76F-41CB-96B8-7EF577AB8774}" type="parTrans" cxnId="{7C314FB1-CA3F-4A44-9EF7-A8BB0C6792A1}">
      <dgm:prSet/>
      <dgm:spPr/>
      <dgm:t>
        <a:bodyPr/>
        <a:lstStyle/>
        <a:p>
          <a:endParaRPr lang="en-US"/>
        </a:p>
      </dgm:t>
    </dgm:pt>
    <dgm:pt modelId="{1597C2D8-DEC9-49DC-996A-DA9B600AB565}" type="sibTrans" cxnId="{7C314FB1-CA3F-4A44-9EF7-A8BB0C6792A1}">
      <dgm:prSet/>
      <dgm:spPr/>
      <dgm:t>
        <a:bodyPr/>
        <a:lstStyle/>
        <a:p>
          <a:endParaRPr lang="en-US"/>
        </a:p>
      </dgm:t>
    </dgm:pt>
    <dgm:pt modelId="{A7FF8221-9B8E-45B7-9720-A12C98A71F98}">
      <dgm:prSet/>
      <dgm:spPr/>
      <dgm:t>
        <a:bodyPr/>
        <a:lstStyle/>
        <a:p>
          <a:r>
            <a:rPr lang="en-US" dirty="0"/>
            <a:t>Grants Coordinator</a:t>
          </a:r>
        </a:p>
      </dgm:t>
    </dgm:pt>
    <dgm:pt modelId="{E4FF23DE-80B2-4381-95C1-3C9EEF4AD048}" type="parTrans" cxnId="{98109D06-ECA3-4BF0-A331-9E4AF45F1975}">
      <dgm:prSet/>
      <dgm:spPr/>
      <dgm:t>
        <a:bodyPr/>
        <a:lstStyle/>
        <a:p>
          <a:endParaRPr lang="en-US"/>
        </a:p>
      </dgm:t>
    </dgm:pt>
    <dgm:pt modelId="{6B3184B9-7D9A-4C1A-BDF3-84BA4DDBB275}" type="sibTrans" cxnId="{98109D06-ECA3-4BF0-A331-9E4AF45F1975}">
      <dgm:prSet/>
      <dgm:spPr/>
      <dgm:t>
        <a:bodyPr/>
        <a:lstStyle/>
        <a:p>
          <a:endParaRPr lang="en-US"/>
        </a:p>
      </dgm:t>
    </dgm:pt>
    <dgm:pt modelId="{053C8CD0-FCBA-48C5-968F-4BCCBDA53945}">
      <dgm:prSet/>
      <dgm:spPr/>
      <dgm:t>
        <a:bodyPr/>
        <a:lstStyle/>
        <a:p>
          <a:r>
            <a:rPr lang="en-US"/>
            <a:t>AST </a:t>
          </a:r>
          <a:r>
            <a:rPr lang="en-US" dirty="0"/>
            <a:t>Specialist</a:t>
          </a:r>
        </a:p>
      </dgm:t>
    </dgm:pt>
    <dgm:pt modelId="{7AADD767-5995-4F15-BB4E-1A8867956EC9}" type="parTrans" cxnId="{2EBEB688-58D3-40E5-BAF9-810425802F93}">
      <dgm:prSet/>
      <dgm:spPr/>
      <dgm:t>
        <a:bodyPr/>
        <a:lstStyle/>
        <a:p>
          <a:endParaRPr lang="en-US"/>
        </a:p>
      </dgm:t>
    </dgm:pt>
    <dgm:pt modelId="{0CAD9AC7-57A4-437F-82D5-E7670D6AC4AF}" type="sibTrans" cxnId="{2EBEB688-58D3-40E5-BAF9-810425802F93}">
      <dgm:prSet/>
      <dgm:spPr/>
      <dgm:t>
        <a:bodyPr/>
        <a:lstStyle/>
        <a:p>
          <a:endParaRPr lang="en-US"/>
        </a:p>
      </dgm:t>
    </dgm:pt>
    <dgm:pt modelId="{6C93D2F6-2086-421D-A399-AA1858AABB33}" type="pres">
      <dgm:prSet presAssocID="{9A818791-D6C3-4C87-8CE3-16D71CBBFA13}" presName="diagram" presStyleCnt="0">
        <dgm:presLayoutVars>
          <dgm:dir/>
          <dgm:resizeHandles val="exact"/>
        </dgm:presLayoutVars>
      </dgm:prSet>
      <dgm:spPr/>
    </dgm:pt>
    <dgm:pt modelId="{0621BEF7-6C1A-4CDB-AD17-29233687206E}" type="pres">
      <dgm:prSet presAssocID="{0CC8268B-C8E6-4027-9C94-C762C4F947C6}" presName="node" presStyleLbl="node1" presStyleIdx="0" presStyleCnt="5">
        <dgm:presLayoutVars>
          <dgm:bulletEnabled val="1"/>
        </dgm:presLayoutVars>
      </dgm:prSet>
      <dgm:spPr/>
    </dgm:pt>
    <dgm:pt modelId="{5282EF5F-3AD4-40F0-865B-04E224C675C0}" type="pres">
      <dgm:prSet presAssocID="{6FEE079C-2CED-49B5-AF78-32AFE44D5264}" presName="sibTrans" presStyleCnt="0"/>
      <dgm:spPr/>
    </dgm:pt>
    <dgm:pt modelId="{468DB23A-9391-472F-81C5-A5EF2F6BBA9F}" type="pres">
      <dgm:prSet presAssocID="{1198A563-D5EE-4D2E-870B-E28B013A667E}" presName="node" presStyleLbl="node1" presStyleIdx="1" presStyleCnt="5">
        <dgm:presLayoutVars>
          <dgm:bulletEnabled val="1"/>
        </dgm:presLayoutVars>
      </dgm:prSet>
      <dgm:spPr/>
    </dgm:pt>
    <dgm:pt modelId="{E6BB1744-F63C-4054-9A59-A99514D8AA78}" type="pres">
      <dgm:prSet presAssocID="{2E880C21-4FAF-49C1-BD76-9E84AFFC83AF}" presName="sibTrans" presStyleCnt="0"/>
      <dgm:spPr/>
    </dgm:pt>
    <dgm:pt modelId="{5A5C3E4C-0BFF-4709-978F-68829BFD8F99}" type="pres">
      <dgm:prSet presAssocID="{18786CC1-8A33-412B-869B-24E156324AB0}" presName="node" presStyleLbl="node1" presStyleIdx="2" presStyleCnt="5">
        <dgm:presLayoutVars>
          <dgm:bulletEnabled val="1"/>
        </dgm:presLayoutVars>
      </dgm:prSet>
      <dgm:spPr/>
    </dgm:pt>
    <dgm:pt modelId="{7D83D5D0-3CF7-4FC4-9A33-431BC8E51281}" type="pres">
      <dgm:prSet presAssocID="{1F436A0A-ABAE-4F1E-A0BC-972A11677695}" presName="sibTrans" presStyleCnt="0"/>
      <dgm:spPr/>
    </dgm:pt>
    <dgm:pt modelId="{4CEDC34A-26EB-4378-B1EA-9FC9B6D2A0A9}" type="pres">
      <dgm:prSet presAssocID="{BC1D1E20-7E90-41A1-BF96-244AB00A53D7}" presName="node" presStyleLbl="node1" presStyleIdx="3" presStyleCnt="5">
        <dgm:presLayoutVars>
          <dgm:bulletEnabled val="1"/>
        </dgm:presLayoutVars>
      </dgm:prSet>
      <dgm:spPr/>
    </dgm:pt>
    <dgm:pt modelId="{F38F9330-30CA-435C-977C-C148829D5158}" type="pres">
      <dgm:prSet presAssocID="{966B086F-1EFA-4DEA-B967-855F69C61B81}" presName="sibTrans" presStyleCnt="0"/>
      <dgm:spPr/>
    </dgm:pt>
    <dgm:pt modelId="{EAEF661E-28C1-4308-8279-BABFA76913EE}" type="pres">
      <dgm:prSet presAssocID="{7C8D314C-C30D-44B8-B518-931E9FFD9863}" presName="node" presStyleLbl="node1" presStyleIdx="4" presStyleCnt="5">
        <dgm:presLayoutVars>
          <dgm:bulletEnabled val="1"/>
        </dgm:presLayoutVars>
      </dgm:prSet>
      <dgm:spPr/>
    </dgm:pt>
  </dgm:ptLst>
  <dgm:cxnLst>
    <dgm:cxn modelId="{4D761404-A634-4A36-B4E1-5178FA011824}" srcId="{9A818791-D6C3-4C87-8CE3-16D71CBBFA13}" destId="{BC1D1E20-7E90-41A1-BF96-244AB00A53D7}" srcOrd="3" destOrd="0" parTransId="{31F04C94-AB0F-4148-BDB3-E6C346511CC9}" sibTransId="{966B086F-1EFA-4DEA-B967-855F69C61B81}"/>
    <dgm:cxn modelId="{98109D06-ECA3-4BF0-A331-9E4AF45F1975}" srcId="{18786CC1-8A33-412B-869B-24E156324AB0}" destId="{A7FF8221-9B8E-45B7-9720-A12C98A71F98}" srcOrd="0" destOrd="0" parTransId="{E4FF23DE-80B2-4381-95C1-3C9EEF4AD048}" sibTransId="{6B3184B9-7D9A-4C1A-BDF3-84BA4DDBB275}"/>
    <dgm:cxn modelId="{74782424-BE9C-44B8-9D46-1628FFEBF581}" srcId="{9A818791-D6C3-4C87-8CE3-16D71CBBFA13}" destId="{1198A563-D5EE-4D2E-870B-E28B013A667E}" srcOrd="1" destOrd="0" parTransId="{E34CBC14-13C4-4381-B33A-993DEFD4D880}" sibTransId="{2E880C21-4FAF-49C1-BD76-9E84AFFC83AF}"/>
    <dgm:cxn modelId="{5C798A5D-0CA6-40B7-BD0F-D87BDA1FA61B}" type="presOf" srcId="{0CC8268B-C8E6-4027-9C94-C762C4F947C6}" destId="{0621BEF7-6C1A-4CDB-AD17-29233687206E}" srcOrd="0" destOrd="0" presId="urn:microsoft.com/office/officeart/2005/8/layout/default"/>
    <dgm:cxn modelId="{54845149-672C-4655-9671-F807F881A62C}" type="presOf" srcId="{053C8CD0-FCBA-48C5-968F-4BCCBDA53945}" destId="{5A5C3E4C-0BFF-4709-978F-68829BFD8F99}" srcOrd="0" destOrd="2" presId="urn:microsoft.com/office/officeart/2005/8/layout/default"/>
    <dgm:cxn modelId="{B784054D-B743-440B-8E6D-0F4B15E10B3C}" type="presOf" srcId="{18786CC1-8A33-412B-869B-24E156324AB0}" destId="{5A5C3E4C-0BFF-4709-978F-68829BFD8F99}" srcOrd="0" destOrd="0" presId="urn:microsoft.com/office/officeart/2005/8/layout/default"/>
    <dgm:cxn modelId="{864FFD4F-ACF7-4EEA-B52D-F8B69C16DAFC}" type="presOf" srcId="{9A818791-D6C3-4C87-8CE3-16D71CBBFA13}" destId="{6C93D2F6-2086-421D-A399-AA1858AABB33}" srcOrd="0" destOrd="0" presId="urn:microsoft.com/office/officeart/2005/8/layout/default"/>
    <dgm:cxn modelId="{6AEF667E-CD47-4485-930D-2F83937DBF3A}" type="presOf" srcId="{BC1D1E20-7E90-41A1-BF96-244AB00A53D7}" destId="{4CEDC34A-26EB-4378-B1EA-9FC9B6D2A0A9}" srcOrd="0" destOrd="0" presId="urn:microsoft.com/office/officeart/2005/8/layout/default"/>
    <dgm:cxn modelId="{A6805786-2D53-4BFD-9D65-D4BB2509ECE0}" type="presOf" srcId="{7558E58E-7A18-4FF4-AD57-C4A083AE6DDF}" destId="{0621BEF7-6C1A-4CDB-AD17-29233687206E}" srcOrd="0" destOrd="2" presId="urn:microsoft.com/office/officeart/2005/8/layout/default"/>
    <dgm:cxn modelId="{2EBEB688-58D3-40E5-BAF9-810425802F93}" srcId="{18786CC1-8A33-412B-869B-24E156324AB0}" destId="{053C8CD0-FCBA-48C5-968F-4BCCBDA53945}" srcOrd="1" destOrd="0" parTransId="{7AADD767-5995-4F15-BB4E-1A8867956EC9}" sibTransId="{0CAD9AC7-57A4-437F-82D5-E7670D6AC4AF}"/>
    <dgm:cxn modelId="{88D9A094-4C53-4BCF-B893-C0E0B596611F}" srcId="{9A818791-D6C3-4C87-8CE3-16D71CBBFA13}" destId="{18786CC1-8A33-412B-869B-24E156324AB0}" srcOrd="2" destOrd="0" parTransId="{8B503336-EE04-4A10-B8FB-6DE1D93069C2}" sibTransId="{1F436A0A-ABAE-4F1E-A0BC-972A11677695}"/>
    <dgm:cxn modelId="{D669C99E-EE22-453A-93DC-BC92CFBCDC08}" srcId="{0CC8268B-C8E6-4027-9C94-C762C4F947C6}" destId="{4108DCA5-C03B-4C57-9B38-4D9336E08285}" srcOrd="0" destOrd="0" parTransId="{E2E2B5F9-0AFF-47A0-973B-09054C1E6B61}" sibTransId="{B57C15DD-5CDD-41C9-B633-BF1CEE646257}"/>
    <dgm:cxn modelId="{6B77E59E-4AD1-452C-AD28-D927ADA3AAC4}" type="presOf" srcId="{4108DCA5-C03B-4C57-9B38-4D9336E08285}" destId="{0621BEF7-6C1A-4CDB-AD17-29233687206E}" srcOrd="0" destOrd="1" presId="urn:microsoft.com/office/officeart/2005/8/layout/default"/>
    <dgm:cxn modelId="{C5C53EA5-8E18-4729-8ECE-DE29EF45B5B8}" type="presOf" srcId="{7C8D314C-C30D-44B8-B518-931E9FFD9863}" destId="{EAEF661E-28C1-4308-8279-BABFA76913EE}" srcOrd="0" destOrd="0" presId="urn:microsoft.com/office/officeart/2005/8/layout/default"/>
    <dgm:cxn modelId="{7C314FB1-CA3F-4A44-9EF7-A8BB0C6792A1}" srcId="{9A818791-D6C3-4C87-8CE3-16D71CBBFA13}" destId="{7C8D314C-C30D-44B8-B518-931E9FFD9863}" srcOrd="4" destOrd="0" parTransId="{DD502318-E76F-41CB-96B8-7EF577AB8774}" sibTransId="{1597C2D8-DEC9-49DC-996A-DA9B600AB565}"/>
    <dgm:cxn modelId="{D621A1B5-93DC-42B1-8C73-3666AD9819CE}" srcId="{0CC8268B-C8E6-4027-9C94-C762C4F947C6}" destId="{98E02F7F-1610-4B8D-9FF6-F6B7EA9E7341}" srcOrd="2" destOrd="0" parTransId="{4B8005C5-3B64-4DC5-A92F-24B28FDA27E4}" sibTransId="{4A85D1F8-E74D-415B-B58E-CB359312D8D9}"/>
    <dgm:cxn modelId="{C3EBE4D1-384C-4D83-9097-66795CF04ADE}" srcId="{0CC8268B-C8E6-4027-9C94-C762C4F947C6}" destId="{7558E58E-7A18-4FF4-AD57-C4A083AE6DDF}" srcOrd="1" destOrd="0" parTransId="{910D02AF-EB07-4256-96DA-9D5D541829C3}" sibTransId="{C46C2F86-CB15-489A-A639-3D1F034E5DC9}"/>
    <dgm:cxn modelId="{D74D45D4-2897-43AC-891B-0783EC893488}" type="presOf" srcId="{A7FF8221-9B8E-45B7-9720-A12C98A71F98}" destId="{5A5C3E4C-0BFF-4709-978F-68829BFD8F99}" srcOrd="0" destOrd="1" presId="urn:microsoft.com/office/officeart/2005/8/layout/default"/>
    <dgm:cxn modelId="{9F1202DD-C9C7-402D-95A0-FA19BFAD3713}" srcId="{9A818791-D6C3-4C87-8CE3-16D71CBBFA13}" destId="{0CC8268B-C8E6-4027-9C94-C762C4F947C6}" srcOrd="0" destOrd="0" parTransId="{6FED5D4F-C880-414F-AA50-7A55ECD0EACF}" sibTransId="{6FEE079C-2CED-49B5-AF78-32AFE44D5264}"/>
    <dgm:cxn modelId="{DBB08AF5-95D0-484E-8F38-6BCD2C6B7989}" type="presOf" srcId="{98E02F7F-1610-4B8D-9FF6-F6B7EA9E7341}" destId="{0621BEF7-6C1A-4CDB-AD17-29233687206E}" srcOrd="0" destOrd="3" presId="urn:microsoft.com/office/officeart/2005/8/layout/default"/>
    <dgm:cxn modelId="{3DF15BF8-587D-4CDB-89D1-894D5E571DA7}" type="presOf" srcId="{1198A563-D5EE-4D2E-870B-E28B013A667E}" destId="{468DB23A-9391-472F-81C5-A5EF2F6BBA9F}" srcOrd="0" destOrd="0" presId="urn:microsoft.com/office/officeart/2005/8/layout/default"/>
    <dgm:cxn modelId="{0BF55ABC-8D85-43DC-91DE-DB884705919C}" type="presParOf" srcId="{6C93D2F6-2086-421D-A399-AA1858AABB33}" destId="{0621BEF7-6C1A-4CDB-AD17-29233687206E}" srcOrd="0" destOrd="0" presId="urn:microsoft.com/office/officeart/2005/8/layout/default"/>
    <dgm:cxn modelId="{39B6DDAC-0361-40B9-B88F-218C7C087678}" type="presParOf" srcId="{6C93D2F6-2086-421D-A399-AA1858AABB33}" destId="{5282EF5F-3AD4-40F0-865B-04E224C675C0}" srcOrd="1" destOrd="0" presId="urn:microsoft.com/office/officeart/2005/8/layout/default"/>
    <dgm:cxn modelId="{B100A791-CFE6-4083-9242-237F18F4E99E}" type="presParOf" srcId="{6C93D2F6-2086-421D-A399-AA1858AABB33}" destId="{468DB23A-9391-472F-81C5-A5EF2F6BBA9F}" srcOrd="2" destOrd="0" presId="urn:microsoft.com/office/officeart/2005/8/layout/default"/>
    <dgm:cxn modelId="{0146AD37-2D6C-4F36-9561-FE4655CE8507}" type="presParOf" srcId="{6C93D2F6-2086-421D-A399-AA1858AABB33}" destId="{E6BB1744-F63C-4054-9A59-A99514D8AA78}" srcOrd="3" destOrd="0" presId="urn:microsoft.com/office/officeart/2005/8/layout/default"/>
    <dgm:cxn modelId="{16DDABAE-305B-4EB7-A594-70822C708591}" type="presParOf" srcId="{6C93D2F6-2086-421D-A399-AA1858AABB33}" destId="{5A5C3E4C-0BFF-4709-978F-68829BFD8F99}" srcOrd="4" destOrd="0" presId="urn:microsoft.com/office/officeart/2005/8/layout/default"/>
    <dgm:cxn modelId="{354F5AA5-E815-446C-8EE2-F8589B9CFF24}" type="presParOf" srcId="{6C93D2F6-2086-421D-A399-AA1858AABB33}" destId="{7D83D5D0-3CF7-4FC4-9A33-431BC8E51281}" srcOrd="5" destOrd="0" presId="urn:microsoft.com/office/officeart/2005/8/layout/default"/>
    <dgm:cxn modelId="{04B026F8-535A-4D53-AEDC-3808D65B8A41}" type="presParOf" srcId="{6C93D2F6-2086-421D-A399-AA1858AABB33}" destId="{4CEDC34A-26EB-4378-B1EA-9FC9B6D2A0A9}" srcOrd="6" destOrd="0" presId="urn:microsoft.com/office/officeart/2005/8/layout/default"/>
    <dgm:cxn modelId="{E8E8F1D1-4910-46CF-A0F1-B920A42C28F1}" type="presParOf" srcId="{6C93D2F6-2086-421D-A399-AA1858AABB33}" destId="{F38F9330-30CA-435C-977C-C148829D5158}" srcOrd="7" destOrd="0" presId="urn:microsoft.com/office/officeart/2005/8/layout/default"/>
    <dgm:cxn modelId="{436A1A1E-2D34-4AE9-BD63-32A9C285313F}" type="presParOf" srcId="{6C93D2F6-2086-421D-A399-AA1858AABB33}" destId="{EAEF661E-28C1-4308-8279-BABFA76913E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4A3BF0-D4DA-4036-864B-F4490B9613E2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153C4C4-5BB0-4FC5-BE87-E2A852CEE42F}">
      <dgm:prSet/>
      <dgm:spPr/>
      <dgm:t>
        <a:bodyPr/>
        <a:lstStyle/>
        <a:p>
          <a:r>
            <a:rPr lang="en-US" i="1"/>
            <a:t>Pathways through the Prairie</a:t>
          </a:r>
          <a:endParaRPr lang="en-US"/>
        </a:p>
      </dgm:t>
    </dgm:pt>
    <dgm:pt modelId="{5CDDB4FD-828B-48E4-A7A6-726BFC2A6831}" type="parTrans" cxnId="{6C2F7045-13D8-4AFB-9B7D-3C6DB71AF854}">
      <dgm:prSet/>
      <dgm:spPr/>
      <dgm:t>
        <a:bodyPr/>
        <a:lstStyle/>
        <a:p>
          <a:endParaRPr lang="en-US"/>
        </a:p>
      </dgm:t>
    </dgm:pt>
    <dgm:pt modelId="{1FA34253-E59F-4E28-A1DC-B0D85CA5E71C}" type="sibTrans" cxnId="{6C2F7045-13D8-4AFB-9B7D-3C6DB71AF854}">
      <dgm:prSet/>
      <dgm:spPr/>
      <dgm:t>
        <a:bodyPr/>
        <a:lstStyle/>
        <a:p>
          <a:endParaRPr lang="en-US"/>
        </a:p>
      </dgm:t>
    </dgm:pt>
    <dgm:pt modelId="{AE722F1C-5C4F-45A1-8D3C-3957FBCBEECE}">
      <dgm:prSet/>
      <dgm:spPr/>
      <dgm:t>
        <a:bodyPr/>
        <a:lstStyle/>
        <a:p>
          <a:r>
            <a:rPr lang="en-US"/>
            <a:t>ND Librarians and library staff; stage agency leaders and state employees and interesting North Dakotans</a:t>
          </a:r>
        </a:p>
      </dgm:t>
    </dgm:pt>
    <dgm:pt modelId="{67E939B2-2119-4822-92E7-5D91D0F650C7}" type="parTrans" cxnId="{09287614-D195-4DB1-A237-4C05E6F4922A}">
      <dgm:prSet/>
      <dgm:spPr/>
      <dgm:t>
        <a:bodyPr/>
        <a:lstStyle/>
        <a:p>
          <a:endParaRPr lang="en-US"/>
        </a:p>
      </dgm:t>
    </dgm:pt>
    <dgm:pt modelId="{A048DB4F-7046-4143-9363-C1D4AF38E296}" type="sibTrans" cxnId="{09287614-D195-4DB1-A237-4C05E6F4922A}">
      <dgm:prSet/>
      <dgm:spPr/>
      <dgm:t>
        <a:bodyPr/>
        <a:lstStyle/>
        <a:p>
          <a:endParaRPr lang="en-US"/>
        </a:p>
      </dgm:t>
    </dgm:pt>
    <dgm:pt modelId="{C0EDE7C8-E2AE-4C41-B233-A3E1D8ABC553}">
      <dgm:prSet/>
      <dgm:spPr/>
      <dgm:t>
        <a:bodyPr/>
        <a:lstStyle/>
        <a:p>
          <a:r>
            <a:rPr lang="en-US"/>
            <a:t>If you’d like to be on an episode, contact BreAnne at </a:t>
          </a:r>
          <a:r>
            <a:rPr lang="en-US">
              <a:hlinkClick xmlns:r="http://schemas.openxmlformats.org/officeDocument/2006/relationships" r:id="rId1"/>
            </a:rPr>
            <a:t>ndslpa@nd.gov</a:t>
          </a:r>
          <a:r>
            <a:rPr lang="en-US"/>
            <a:t> </a:t>
          </a:r>
        </a:p>
      </dgm:t>
    </dgm:pt>
    <dgm:pt modelId="{194D9060-26CA-4833-9C5D-D491AEA866EF}" type="parTrans" cxnId="{8B772880-9032-4F48-8A4F-BAED6598D193}">
      <dgm:prSet/>
      <dgm:spPr/>
      <dgm:t>
        <a:bodyPr/>
        <a:lstStyle/>
        <a:p>
          <a:endParaRPr lang="en-US"/>
        </a:p>
      </dgm:t>
    </dgm:pt>
    <dgm:pt modelId="{17630E74-3E6C-4D78-AE0C-4C3D4D2AE485}" type="sibTrans" cxnId="{8B772880-9032-4F48-8A4F-BAED6598D193}">
      <dgm:prSet/>
      <dgm:spPr/>
      <dgm:t>
        <a:bodyPr/>
        <a:lstStyle/>
        <a:p>
          <a:endParaRPr lang="en-US"/>
        </a:p>
      </dgm:t>
    </dgm:pt>
    <dgm:pt modelId="{99EEFB4C-965E-40B4-BA8E-2227A87E166F}" type="pres">
      <dgm:prSet presAssocID="{8D4A3BF0-D4DA-4036-864B-F4490B9613E2}" presName="linear" presStyleCnt="0">
        <dgm:presLayoutVars>
          <dgm:animLvl val="lvl"/>
          <dgm:resizeHandles val="exact"/>
        </dgm:presLayoutVars>
      </dgm:prSet>
      <dgm:spPr/>
    </dgm:pt>
    <dgm:pt modelId="{F65D6825-771E-420D-A9AB-718676AAE33D}" type="pres">
      <dgm:prSet presAssocID="{F153C4C4-5BB0-4FC5-BE87-E2A852CEE42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BEDB3F9-CF4B-4A18-84AF-2D79F5721C4A}" type="pres">
      <dgm:prSet presAssocID="{1FA34253-E59F-4E28-A1DC-B0D85CA5E71C}" presName="spacer" presStyleCnt="0"/>
      <dgm:spPr/>
    </dgm:pt>
    <dgm:pt modelId="{6FD246E3-6D30-40FB-9CA4-981653B8AD15}" type="pres">
      <dgm:prSet presAssocID="{AE722F1C-5C4F-45A1-8D3C-3957FBCBEEC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4AB737D-1FE6-4DC3-9B89-1E83156C2481}" type="pres">
      <dgm:prSet presAssocID="{A048DB4F-7046-4143-9363-C1D4AF38E296}" presName="spacer" presStyleCnt="0"/>
      <dgm:spPr/>
    </dgm:pt>
    <dgm:pt modelId="{7BFC1619-AA8B-4E55-B238-7B11EF99194D}" type="pres">
      <dgm:prSet presAssocID="{C0EDE7C8-E2AE-4C41-B233-A3E1D8ABC55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E5FBF0C-F979-4349-85DC-D54868D6BC2C}" type="presOf" srcId="{AE722F1C-5C4F-45A1-8D3C-3957FBCBEECE}" destId="{6FD246E3-6D30-40FB-9CA4-981653B8AD15}" srcOrd="0" destOrd="0" presId="urn:microsoft.com/office/officeart/2005/8/layout/vList2"/>
    <dgm:cxn modelId="{09287614-D195-4DB1-A237-4C05E6F4922A}" srcId="{8D4A3BF0-D4DA-4036-864B-F4490B9613E2}" destId="{AE722F1C-5C4F-45A1-8D3C-3957FBCBEECE}" srcOrd="1" destOrd="0" parTransId="{67E939B2-2119-4822-92E7-5D91D0F650C7}" sibTransId="{A048DB4F-7046-4143-9363-C1D4AF38E296}"/>
    <dgm:cxn modelId="{32EEB41A-A323-436B-902F-466E1CB8AAC2}" type="presOf" srcId="{8D4A3BF0-D4DA-4036-864B-F4490B9613E2}" destId="{99EEFB4C-965E-40B4-BA8E-2227A87E166F}" srcOrd="0" destOrd="0" presId="urn:microsoft.com/office/officeart/2005/8/layout/vList2"/>
    <dgm:cxn modelId="{6C2F7045-13D8-4AFB-9B7D-3C6DB71AF854}" srcId="{8D4A3BF0-D4DA-4036-864B-F4490B9613E2}" destId="{F153C4C4-5BB0-4FC5-BE87-E2A852CEE42F}" srcOrd="0" destOrd="0" parTransId="{5CDDB4FD-828B-48E4-A7A6-726BFC2A6831}" sibTransId="{1FA34253-E59F-4E28-A1DC-B0D85CA5E71C}"/>
    <dgm:cxn modelId="{176F964B-6FF2-4E60-8EFF-658DD902B970}" type="presOf" srcId="{F153C4C4-5BB0-4FC5-BE87-E2A852CEE42F}" destId="{F65D6825-771E-420D-A9AB-718676AAE33D}" srcOrd="0" destOrd="0" presId="urn:microsoft.com/office/officeart/2005/8/layout/vList2"/>
    <dgm:cxn modelId="{8B772880-9032-4F48-8A4F-BAED6598D193}" srcId="{8D4A3BF0-D4DA-4036-864B-F4490B9613E2}" destId="{C0EDE7C8-E2AE-4C41-B233-A3E1D8ABC553}" srcOrd="2" destOrd="0" parTransId="{194D9060-26CA-4833-9C5D-D491AEA866EF}" sibTransId="{17630E74-3E6C-4D78-AE0C-4C3D4D2AE485}"/>
    <dgm:cxn modelId="{37E505B2-B256-4956-9D00-DE71B1228657}" type="presOf" srcId="{C0EDE7C8-E2AE-4C41-B233-A3E1D8ABC553}" destId="{7BFC1619-AA8B-4E55-B238-7B11EF99194D}" srcOrd="0" destOrd="0" presId="urn:microsoft.com/office/officeart/2005/8/layout/vList2"/>
    <dgm:cxn modelId="{DD612DDE-7F2D-4481-B622-55C680A4F7F0}" type="presParOf" srcId="{99EEFB4C-965E-40B4-BA8E-2227A87E166F}" destId="{F65D6825-771E-420D-A9AB-718676AAE33D}" srcOrd="0" destOrd="0" presId="urn:microsoft.com/office/officeart/2005/8/layout/vList2"/>
    <dgm:cxn modelId="{35F1884E-F28C-46C3-8A23-19850BF23FAC}" type="presParOf" srcId="{99EEFB4C-965E-40B4-BA8E-2227A87E166F}" destId="{CBEDB3F9-CF4B-4A18-84AF-2D79F5721C4A}" srcOrd="1" destOrd="0" presId="urn:microsoft.com/office/officeart/2005/8/layout/vList2"/>
    <dgm:cxn modelId="{F7DA4584-2F0A-4577-A870-A672CF1E4B14}" type="presParOf" srcId="{99EEFB4C-965E-40B4-BA8E-2227A87E166F}" destId="{6FD246E3-6D30-40FB-9CA4-981653B8AD15}" srcOrd="2" destOrd="0" presId="urn:microsoft.com/office/officeart/2005/8/layout/vList2"/>
    <dgm:cxn modelId="{B6F4F7D9-38BF-4077-AD6B-9143CF1472B2}" type="presParOf" srcId="{99EEFB4C-965E-40B4-BA8E-2227A87E166F}" destId="{44AB737D-1FE6-4DC3-9B89-1E83156C2481}" srcOrd="3" destOrd="0" presId="urn:microsoft.com/office/officeart/2005/8/layout/vList2"/>
    <dgm:cxn modelId="{D2948165-0915-471D-8D6A-A089803AC2D7}" type="presParOf" srcId="{99EEFB4C-965E-40B4-BA8E-2227A87E166F}" destId="{7BFC1619-AA8B-4E55-B238-7B11EF99194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FAB17-661A-48BC-9998-F1F29CEB43D4}">
      <dsp:nvSpPr>
        <dsp:cNvPr id="0" name=""/>
        <dsp:cNvSpPr/>
      </dsp:nvSpPr>
      <dsp:spPr>
        <a:xfrm>
          <a:off x="46" y="24230"/>
          <a:ext cx="4408112" cy="8064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New staff</a:t>
          </a:r>
        </a:p>
      </dsp:txBody>
      <dsp:txXfrm>
        <a:off x="46" y="24230"/>
        <a:ext cx="4408112" cy="806400"/>
      </dsp:txXfrm>
    </dsp:sp>
    <dsp:sp modelId="{25C3A7DD-662B-4064-AF75-03C78A88997D}">
      <dsp:nvSpPr>
        <dsp:cNvPr id="0" name=""/>
        <dsp:cNvSpPr/>
      </dsp:nvSpPr>
      <dsp:spPr>
        <a:xfrm>
          <a:off x="46" y="830630"/>
          <a:ext cx="4408112" cy="23058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Library Services Director: Dani Kappel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Information Services Assistant (Book Machines): Jada Goplin</a:t>
          </a:r>
        </a:p>
      </dsp:txBody>
      <dsp:txXfrm>
        <a:off x="46" y="830630"/>
        <a:ext cx="4408112" cy="2305800"/>
      </dsp:txXfrm>
    </dsp:sp>
    <dsp:sp modelId="{3759FCD1-BDCC-4481-80DE-C86B1FE4F525}">
      <dsp:nvSpPr>
        <dsp:cNvPr id="0" name=""/>
        <dsp:cNvSpPr/>
      </dsp:nvSpPr>
      <dsp:spPr>
        <a:xfrm>
          <a:off x="5025294" y="24230"/>
          <a:ext cx="4408112" cy="806400"/>
        </a:xfrm>
        <a:prstGeom prst="rect">
          <a:avLst/>
        </a:prstGeom>
        <a:solidFill>
          <a:schemeClr val="accent5">
            <a:hueOff val="-4271435"/>
            <a:satOff val="18291"/>
            <a:lumOff val="9804"/>
            <a:alphaOff val="0"/>
          </a:schemeClr>
        </a:solidFill>
        <a:ln w="12700" cap="flat" cmpd="sng" algn="ctr">
          <a:solidFill>
            <a:schemeClr val="accent5">
              <a:hueOff val="-4271435"/>
              <a:satOff val="18291"/>
              <a:lumOff val="9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Former Employees</a:t>
          </a:r>
        </a:p>
      </dsp:txBody>
      <dsp:txXfrm>
        <a:off x="5025294" y="24230"/>
        <a:ext cx="4408112" cy="806400"/>
      </dsp:txXfrm>
    </dsp:sp>
    <dsp:sp modelId="{38D5D8AD-A770-42AA-817B-B576A68FA1E7}">
      <dsp:nvSpPr>
        <dsp:cNvPr id="0" name=""/>
        <dsp:cNvSpPr/>
      </dsp:nvSpPr>
      <dsp:spPr>
        <a:xfrm>
          <a:off x="5025294" y="830630"/>
          <a:ext cx="4408112" cy="2305800"/>
        </a:xfrm>
        <a:prstGeom prst="rect">
          <a:avLst/>
        </a:prstGeom>
        <a:solidFill>
          <a:schemeClr val="accent5">
            <a:tint val="40000"/>
            <a:alpha val="90000"/>
            <a:hueOff val="-4634855"/>
            <a:satOff val="25346"/>
            <a:lumOff val="231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634855"/>
              <a:satOff val="25346"/>
              <a:lumOff val="23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Information Services Assistant (Book Machines): Connor Grahl</a:t>
          </a:r>
        </a:p>
      </dsp:txBody>
      <dsp:txXfrm>
        <a:off x="5025294" y="830630"/>
        <a:ext cx="4408112" cy="2305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441D3-7371-4014-9CB5-C7547C8A8D2B}">
      <dsp:nvSpPr>
        <dsp:cNvPr id="0" name=""/>
        <dsp:cNvSpPr/>
      </dsp:nvSpPr>
      <dsp:spPr>
        <a:xfrm>
          <a:off x="0" y="168437"/>
          <a:ext cx="6261100" cy="5241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NDLA President Designee</a:t>
          </a:r>
        </a:p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Will Martin, UND</a:t>
          </a:r>
        </a:p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Beginning in January</a:t>
          </a:r>
        </a:p>
      </dsp:txBody>
      <dsp:txXfrm>
        <a:off x="255874" y="424311"/>
        <a:ext cx="5749352" cy="47298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C81AC-4247-48F3-8323-DD24A1B7C2BE}">
      <dsp:nvSpPr>
        <dsp:cNvPr id="0" name=""/>
        <dsp:cNvSpPr/>
      </dsp:nvSpPr>
      <dsp:spPr>
        <a:xfrm>
          <a:off x="0" y="597924"/>
          <a:ext cx="2653158" cy="1684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887B6-39E2-4A56-AC41-D1C2F69FCA07}">
      <dsp:nvSpPr>
        <dsp:cNvPr id="0" name=""/>
        <dsp:cNvSpPr/>
      </dsp:nvSpPr>
      <dsp:spPr>
        <a:xfrm>
          <a:off x="294795" y="877980"/>
          <a:ext cx="2653158" cy="1684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Security Grant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Jan 1-31</a:t>
          </a:r>
        </a:p>
      </dsp:txBody>
      <dsp:txXfrm>
        <a:off x="344140" y="927325"/>
        <a:ext cx="2554468" cy="1586065"/>
      </dsp:txXfrm>
    </dsp:sp>
    <dsp:sp modelId="{351F48F7-D3BC-4549-A135-3A2DC8033A55}">
      <dsp:nvSpPr>
        <dsp:cNvPr id="0" name=""/>
        <dsp:cNvSpPr/>
      </dsp:nvSpPr>
      <dsp:spPr>
        <a:xfrm>
          <a:off x="3242749" y="597924"/>
          <a:ext cx="2653158" cy="1684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4B05B-EDC8-4D65-953E-13327DAF3E9C}">
      <dsp:nvSpPr>
        <dsp:cNvPr id="0" name=""/>
        <dsp:cNvSpPr/>
      </dsp:nvSpPr>
      <dsp:spPr>
        <a:xfrm>
          <a:off x="3537544" y="877980"/>
          <a:ext cx="2653158" cy="1684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Public Spaces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Jan 1-31</a:t>
          </a:r>
        </a:p>
      </dsp:txBody>
      <dsp:txXfrm>
        <a:off x="3586889" y="927325"/>
        <a:ext cx="2554468" cy="1586065"/>
      </dsp:txXfrm>
    </dsp:sp>
    <dsp:sp modelId="{A2C3B943-40D4-4F29-A06A-D02EFF2B9A41}">
      <dsp:nvSpPr>
        <dsp:cNvPr id="0" name=""/>
        <dsp:cNvSpPr/>
      </dsp:nvSpPr>
      <dsp:spPr>
        <a:xfrm>
          <a:off x="6485498" y="597924"/>
          <a:ext cx="2653158" cy="1684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29CD3-309B-4E82-B03E-99534AD8503C}">
      <dsp:nvSpPr>
        <dsp:cNvPr id="0" name=""/>
        <dsp:cNvSpPr/>
      </dsp:nvSpPr>
      <dsp:spPr>
        <a:xfrm>
          <a:off x="6780294" y="877980"/>
          <a:ext cx="2653158" cy="1684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Academic Tribal Libraries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General grant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Jan 1- March 31</a:t>
          </a:r>
        </a:p>
      </dsp:txBody>
      <dsp:txXfrm>
        <a:off x="6829639" y="927325"/>
        <a:ext cx="2554468" cy="15860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1BEF7-6C1A-4CDB-AD17-29233687206E}">
      <dsp:nvSpPr>
        <dsp:cNvPr id="0" name=""/>
        <dsp:cNvSpPr/>
      </dsp:nvSpPr>
      <dsp:spPr>
        <a:xfrm>
          <a:off x="989988" y="1640"/>
          <a:ext cx="2765832" cy="165949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ARPA projects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Book Machines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Academic e-book consortium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Online Library Resources fee paid for all libraries for one year</a:t>
          </a:r>
        </a:p>
      </dsp:txBody>
      <dsp:txXfrm>
        <a:off x="989988" y="1640"/>
        <a:ext cx="2765832" cy="1659499"/>
      </dsp:txXfrm>
    </dsp:sp>
    <dsp:sp modelId="{468DB23A-9391-472F-81C5-A5EF2F6BBA9F}">
      <dsp:nvSpPr>
        <dsp:cNvPr id="0" name=""/>
        <dsp:cNvSpPr/>
      </dsp:nvSpPr>
      <dsp:spPr>
        <a:xfrm>
          <a:off x="4032404" y="1640"/>
          <a:ext cx="2765832" cy="1659499"/>
        </a:xfrm>
        <a:prstGeom prst="rect">
          <a:avLst/>
        </a:prstGeom>
        <a:gradFill rotWithShape="0">
          <a:gsLst>
            <a:gs pos="0">
              <a:schemeClr val="accent5">
                <a:hueOff val="-1067859"/>
                <a:satOff val="4573"/>
                <a:lumOff val="2451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-1067859"/>
                <a:satOff val="4573"/>
                <a:lumOff val="2451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-1067859"/>
                <a:satOff val="4573"/>
                <a:lumOff val="2451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New website</a:t>
          </a:r>
        </a:p>
      </dsp:txBody>
      <dsp:txXfrm>
        <a:off x="4032404" y="1640"/>
        <a:ext cx="2765832" cy="1659499"/>
      </dsp:txXfrm>
    </dsp:sp>
    <dsp:sp modelId="{5A5C3E4C-0BFF-4709-978F-68829BFD8F99}">
      <dsp:nvSpPr>
        <dsp:cNvPr id="0" name=""/>
        <dsp:cNvSpPr/>
      </dsp:nvSpPr>
      <dsp:spPr>
        <a:xfrm>
          <a:off x="7074820" y="1640"/>
          <a:ext cx="2765832" cy="1659499"/>
        </a:xfrm>
        <a:prstGeom prst="rect">
          <a:avLst/>
        </a:prstGeom>
        <a:gradFill rotWithShape="0">
          <a:gsLst>
            <a:gs pos="0">
              <a:schemeClr val="accent5">
                <a:hueOff val="-2135717"/>
                <a:satOff val="9146"/>
                <a:lumOff val="490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-2135717"/>
                <a:satOff val="9146"/>
                <a:lumOff val="490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-2135717"/>
                <a:satOff val="9146"/>
                <a:lumOff val="490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New positions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Grants Coordinator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AST </a:t>
          </a:r>
          <a:r>
            <a:rPr lang="en-US" sz="1500" kern="1200" dirty="0"/>
            <a:t>Specialist</a:t>
          </a:r>
        </a:p>
      </dsp:txBody>
      <dsp:txXfrm>
        <a:off x="7074820" y="1640"/>
        <a:ext cx="2765832" cy="1659499"/>
      </dsp:txXfrm>
    </dsp:sp>
    <dsp:sp modelId="{4CEDC34A-26EB-4378-B1EA-9FC9B6D2A0A9}">
      <dsp:nvSpPr>
        <dsp:cNvPr id="0" name=""/>
        <dsp:cNvSpPr/>
      </dsp:nvSpPr>
      <dsp:spPr>
        <a:xfrm>
          <a:off x="2511196" y="1937723"/>
          <a:ext cx="2765832" cy="1659499"/>
        </a:xfrm>
        <a:prstGeom prst="rect">
          <a:avLst/>
        </a:prstGeom>
        <a:gradFill rotWithShape="0">
          <a:gsLst>
            <a:gs pos="0">
              <a:schemeClr val="accent5">
                <a:hueOff val="-3203576"/>
                <a:satOff val="13718"/>
                <a:lumOff val="7353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-3203576"/>
                <a:satOff val="13718"/>
                <a:lumOff val="7353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-3203576"/>
                <a:satOff val="13718"/>
                <a:lumOff val="7353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New digital collection “Political Prairie Fire”</a:t>
          </a:r>
        </a:p>
      </dsp:txBody>
      <dsp:txXfrm>
        <a:off x="2511196" y="1937723"/>
        <a:ext cx="2765832" cy="1659499"/>
      </dsp:txXfrm>
    </dsp:sp>
    <dsp:sp modelId="{EAEF661E-28C1-4308-8279-BABFA76913EE}">
      <dsp:nvSpPr>
        <dsp:cNvPr id="0" name=""/>
        <dsp:cNvSpPr/>
      </dsp:nvSpPr>
      <dsp:spPr>
        <a:xfrm>
          <a:off x="5553612" y="1937723"/>
          <a:ext cx="2765832" cy="1659499"/>
        </a:xfrm>
        <a:prstGeom prst="rect">
          <a:avLst/>
        </a:prstGeom>
        <a:gradFill rotWithShape="0">
          <a:gsLst>
            <a:gs pos="0">
              <a:schemeClr val="accent5">
                <a:hueOff val="-4271435"/>
                <a:satOff val="18291"/>
                <a:lumOff val="980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-4271435"/>
                <a:satOff val="18291"/>
                <a:lumOff val="980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-4271435"/>
                <a:satOff val="18291"/>
                <a:lumOff val="980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Library Vision grants for Tribal Libraries (legislative session, implemented in 2023-25 biennium)</a:t>
          </a:r>
        </a:p>
      </dsp:txBody>
      <dsp:txXfrm>
        <a:off x="5553612" y="1937723"/>
        <a:ext cx="2765832" cy="16594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D6825-771E-420D-A9AB-718676AAE33D}">
      <dsp:nvSpPr>
        <dsp:cNvPr id="0" name=""/>
        <dsp:cNvSpPr/>
      </dsp:nvSpPr>
      <dsp:spPr>
        <a:xfrm>
          <a:off x="0" y="482591"/>
          <a:ext cx="5955658" cy="14215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i="1" kern="1200"/>
            <a:t>Pathways through the Prairie</a:t>
          </a:r>
          <a:endParaRPr lang="en-US" sz="2700" kern="1200"/>
        </a:p>
      </dsp:txBody>
      <dsp:txXfrm>
        <a:off x="69394" y="551985"/>
        <a:ext cx="5816870" cy="1282762"/>
      </dsp:txXfrm>
    </dsp:sp>
    <dsp:sp modelId="{6FD246E3-6D30-40FB-9CA4-981653B8AD15}">
      <dsp:nvSpPr>
        <dsp:cNvPr id="0" name=""/>
        <dsp:cNvSpPr/>
      </dsp:nvSpPr>
      <dsp:spPr>
        <a:xfrm>
          <a:off x="0" y="1981901"/>
          <a:ext cx="5955658" cy="1421550"/>
        </a:xfrm>
        <a:prstGeom prst="roundRect">
          <a:avLst/>
        </a:prstGeom>
        <a:gradFill rotWithShape="0">
          <a:gsLst>
            <a:gs pos="0">
              <a:schemeClr val="accent2">
                <a:hueOff val="-2310045"/>
                <a:satOff val="-802"/>
                <a:lumOff val="29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2310045"/>
                <a:satOff val="-802"/>
                <a:lumOff val="29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2310045"/>
                <a:satOff val="-802"/>
                <a:lumOff val="29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ND Librarians and library staff; stage agency leaders and state employees and interesting North Dakotans</a:t>
          </a:r>
        </a:p>
      </dsp:txBody>
      <dsp:txXfrm>
        <a:off x="69394" y="2051295"/>
        <a:ext cx="5816870" cy="1282762"/>
      </dsp:txXfrm>
    </dsp:sp>
    <dsp:sp modelId="{7BFC1619-AA8B-4E55-B238-7B11EF99194D}">
      <dsp:nvSpPr>
        <dsp:cNvPr id="0" name=""/>
        <dsp:cNvSpPr/>
      </dsp:nvSpPr>
      <dsp:spPr>
        <a:xfrm>
          <a:off x="0" y="3481212"/>
          <a:ext cx="5955658" cy="1421550"/>
        </a:xfrm>
        <a:prstGeom prst="roundRect">
          <a:avLst/>
        </a:prstGeom>
        <a:gradFill rotWithShape="0">
          <a:gsLst>
            <a:gs pos="0">
              <a:schemeClr val="accent2">
                <a:hueOff val="-4620091"/>
                <a:satOff val="-1603"/>
                <a:lumOff val="588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4620091"/>
                <a:satOff val="-1603"/>
                <a:lumOff val="588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4620091"/>
                <a:satOff val="-1603"/>
                <a:lumOff val="588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If you’d like to be on an episode, contact BreAnne at </a:t>
          </a:r>
          <a:r>
            <a:rPr lang="en-US" sz="2700" kern="1200">
              <a:hlinkClick xmlns:r="http://schemas.openxmlformats.org/officeDocument/2006/relationships" r:id="rId1"/>
            </a:rPr>
            <a:t>ndslpa@nd.gov</a:t>
          </a:r>
          <a:r>
            <a:rPr lang="en-US" sz="2700" kern="1200"/>
            <a:t> </a:t>
          </a:r>
        </a:p>
      </dsp:txBody>
      <dsp:txXfrm>
        <a:off x="69394" y="3550606"/>
        <a:ext cx="5816870" cy="1282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C4182-4222-0E44-9790-6407CAD985A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CCCAB-3A6E-F948-9E4D-053046A8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5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CCCAB-3A6E-F948-9E4D-053046A804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29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1776-D825-4D42-A503-B59C54888C6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9D421913-0FE8-4045-9C0D-C4F2545FC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0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1776-D825-4D42-A503-B59C54888C6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D421913-0FE8-4045-9C0D-C4F2545FC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8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1776-D825-4D42-A503-B59C54888C6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D421913-0FE8-4045-9C0D-C4F2545FC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7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1776-D825-4D42-A503-B59C54888C6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D421913-0FE8-4045-9C0D-C4F2545FC0D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5616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1776-D825-4D42-A503-B59C54888C6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D421913-0FE8-4045-9C0D-C4F2545FC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12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1776-D825-4D42-A503-B59C54888C6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1913-0FE8-4045-9C0D-C4F2545FC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46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1776-D825-4D42-A503-B59C54888C6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1913-0FE8-4045-9C0D-C4F2545FC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0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1776-D825-4D42-A503-B59C54888C6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1913-0FE8-4045-9C0D-C4F2545FC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0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C781776-D825-4D42-A503-B59C54888C6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9D421913-0FE8-4045-9C0D-C4F2545FC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21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1776-D825-4D42-A503-B59C54888C6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1913-0FE8-4045-9C0D-C4F2545FC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1776-D825-4D42-A503-B59C54888C6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D421913-0FE8-4045-9C0D-C4F2545FC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53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1776-D825-4D42-A503-B59C54888C6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1913-0FE8-4045-9C0D-C4F2545FC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1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1776-D825-4D42-A503-B59C54888C6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1913-0FE8-4045-9C0D-C4F2545FC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62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1776-D825-4D42-A503-B59C54888C6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1913-0FE8-4045-9C0D-C4F2545FC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0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1776-D825-4D42-A503-B59C54888C6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1913-0FE8-4045-9C0D-C4F2545FC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75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1776-D825-4D42-A503-B59C54888C6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1913-0FE8-4045-9C0D-C4F2545FC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58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1776-D825-4D42-A503-B59C54888C6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1913-0FE8-4045-9C0D-C4F2545FC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6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81776-D825-4D42-A503-B59C54888C6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21913-0FE8-4045-9C0D-C4F2545FC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168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soucie@nd.gov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D048F-B3B5-EC48-95CC-02C0C58090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ODIN Advisory Committee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E1AF65-D6F5-8F4B-A6A1-A6BD737733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12.11.23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505" y="2607588"/>
            <a:ext cx="1828800" cy="167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04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9">
            <a:extLst>
              <a:ext uri="{FF2B5EF4-FFF2-40B4-BE49-F238E27FC236}">
                <a16:creationId xmlns:a16="http://schemas.microsoft.com/office/drawing/2014/main" id="{6BF66F84-488A-4844-9842-54A44AA1B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11">
            <a:extLst>
              <a:ext uri="{FF2B5EF4-FFF2-40B4-BE49-F238E27FC236}">
                <a16:creationId xmlns:a16="http://schemas.microsoft.com/office/drawing/2014/main" id="{7AA5319C-B33F-4EEA-8216-44D49DADE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Rectangle 13">
            <a:extLst>
              <a:ext uri="{FF2B5EF4-FFF2-40B4-BE49-F238E27FC236}">
                <a16:creationId xmlns:a16="http://schemas.microsoft.com/office/drawing/2014/main" id="{8A223C6B-9B09-429F-8EC7-2247F6F85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678F4-3BFD-439A-9D70-38B9110D4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Personnel Updates</a:t>
            </a:r>
          </a:p>
        </p:txBody>
      </p:sp>
      <p:sp>
        <p:nvSpPr>
          <p:cNvPr id="38" name="Rectangle 15">
            <a:extLst>
              <a:ext uri="{FF2B5EF4-FFF2-40B4-BE49-F238E27FC236}">
                <a16:creationId xmlns:a16="http://schemas.microsoft.com/office/drawing/2014/main" id="{2545D866-050C-4D40-A605-67E60B854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17">
            <a:extLst>
              <a:ext uri="{FF2B5EF4-FFF2-40B4-BE49-F238E27FC236}">
                <a16:creationId xmlns:a16="http://schemas.microsoft.com/office/drawing/2014/main" id="{27720AC9-C70E-49B0-A839-1AF327EB7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" name="Picture 19">
            <a:extLst>
              <a:ext uri="{FF2B5EF4-FFF2-40B4-BE49-F238E27FC236}">
                <a16:creationId xmlns:a16="http://schemas.microsoft.com/office/drawing/2014/main" id="{CC9BA3C9-28E4-43BD-870F-673E1775A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41" name="Picture 21">
            <a:extLst>
              <a:ext uri="{FF2B5EF4-FFF2-40B4-BE49-F238E27FC236}">
                <a16:creationId xmlns:a16="http://schemas.microsoft.com/office/drawing/2014/main" id="{8FD19149-7681-43E0-8504-1992ADCF4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graphicFrame>
        <p:nvGraphicFramePr>
          <p:cNvPr id="42" name="TextBox 3">
            <a:extLst>
              <a:ext uri="{FF2B5EF4-FFF2-40B4-BE49-F238E27FC236}">
                <a16:creationId xmlns:a16="http://schemas.microsoft.com/office/drawing/2014/main" id="{13B8E630-EEFD-B16E-65A7-2445054043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3253543"/>
              </p:ext>
            </p:extLst>
          </p:nvPr>
        </p:nvGraphicFramePr>
        <p:xfrm>
          <a:off x="681038" y="2427478"/>
          <a:ext cx="9433453" cy="316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06486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08D04B-E889-4034-83D1-7BB6B216E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/>
              <a:t>Library Coordinating Council Members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FCC36C-5FC7-8D6E-A532-310272533F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752965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66507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21">
            <a:extLst>
              <a:ext uri="{FF2B5EF4-FFF2-40B4-BE49-F238E27FC236}">
                <a16:creationId xmlns:a16="http://schemas.microsoft.com/office/drawing/2014/main" id="{6BF66F84-488A-4844-9842-54A44AA1B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23">
            <a:extLst>
              <a:ext uri="{FF2B5EF4-FFF2-40B4-BE49-F238E27FC236}">
                <a16:creationId xmlns:a16="http://schemas.microsoft.com/office/drawing/2014/main" id="{7AA5319C-B33F-4EEA-8216-44D49DADE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" name="Rectangle 25">
            <a:extLst>
              <a:ext uri="{FF2B5EF4-FFF2-40B4-BE49-F238E27FC236}">
                <a16:creationId xmlns:a16="http://schemas.microsoft.com/office/drawing/2014/main" id="{8A223C6B-9B09-429F-8EC7-2247F6F85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BB1EF5-9ACC-4A4F-AB9C-96B8B733D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/>
              <a:t>Library Vision Grants</a:t>
            </a:r>
            <a:endParaRPr lang="en-US" dirty="0"/>
          </a:p>
        </p:txBody>
      </p:sp>
      <p:sp>
        <p:nvSpPr>
          <p:cNvPr id="57" name="Rectangle 27">
            <a:extLst>
              <a:ext uri="{FF2B5EF4-FFF2-40B4-BE49-F238E27FC236}">
                <a16:creationId xmlns:a16="http://schemas.microsoft.com/office/drawing/2014/main" id="{2545D866-050C-4D40-A605-67E60B854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Rectangle 29">
            <a:extLst>
              <a:ext uri="{FF2B5EF4-FFF2-40B4-BE49-F238E27FC236}">
                <a16:creationId xmlns:a16="http://schemas.microsoft.com/office/drawing/2014/main" id="{27720AC9-C70E-49B0-A839-1AF327EB7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9" name="Picture 31">
            <a:extLst>
              <a:ext uri="{FF2B5EF4-FFF2-40B4-BE49-F238E27FC236}">
                <a16:creationId xmlns:a16="http://schemas.microsoft.com/office/drawing/2014/main" id="{CC9BA3C9-28E4-43BD-870F-673E1775A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60" name="Picture 33">
            <a:extLst>
              <a:ext uri="{FF2B5EF4-FFF2-40B4-BE49-F238E27FC236}">
                <a16:creationId xmlns:a16="http://schemas.microsoft.com/office/drawing/2014/main" id="{8FD19149-7681-43E0-8504-1992ADCF4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33A5889-2D0D-BEAA-1511-F48182E5B3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154667"/>
              </p:ext>
            </p:extLst>
          </p:nvPr>
        </p:nvGraphicFramePr>
        <p:xfrm>
          <a:off x="681038" y="2427478"/>
          <a:ext cx="9433453" cy="316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32108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FC86-DBEF-4E47-AED3-735B51D25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21-23 Biennial Accomplishments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F107949-EA36-376F-50AF-D8B749D70EE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2656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D13521-EAD4-4B23-AE18-3B70AAE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EAC6A1-B9AD-4F52-8BFC-D974236C5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32991A-5881-4C0B-BE55-86E6541DB5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F107A9-A609-4BE3-AC8C-8A7ABC2E5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5AB5407-0F8D-4F52-80FD-7B7BCB7DB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EAB72-7714-4A1A-9182-3FEC6F6FB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/>
              <a:t>Podcast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ADF691B-1E2C-5628-D040-0AC3E178A5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593572"/>
              </p:ext>
            </p:extLst>
          </p:nvPr>
        </p:nvGraphicFramePr>
        <p:xfrm>
          <a:off x="5437509" y="777860"/>
          <a:ext cx="5955658" cy="538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72476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887" y="774661"/>
            <a:ext cx="1252470" cy="1144498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2040835" y="1948069"/>
            <a:ext cx="7162248" cy="3592513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Mary Soucie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/>
                <a:cs typeface="Arial"/>
                <a:hlinkClick r:id="rId3"/>
              </a:rPr>
              <a:t>msoucie@nd.gov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(701)328-4654 O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(701)516-6166 C</a:t>
            </a:r>
          </a:p>
        </p:txBody>
      </p:sp>
    </p:spTree>
    <p:extLst>
      <p:ext uri="{BB962C8B-B14F-4D97-AF65-F5344CB8AC3E}">
        <p14:creationId xmlns:p14="http://schemas.microsoft.com/office/powerpoint/2010/main" val="400695849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Widescreen</PresentationFormat>
  <Paragraphs>37</Paragraphs>
  <Slides>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Berlin</vt:lpstr>
      <vt:lpstr>ODIN Advisory Committee</vt:lpstr>
      <vt:lpstr>Personnel Updates</vt:lpstr>
      <vt:lpstr>Library Coordinating Council Members</vt:lpstr>
      <vt:lpstr>Library Vision Grants</vt:lpstr>
      <vt:lpstr>21-23 Biennial Accomplishments</vt:lpstr>
      <vt:lpstr>Podcast</vt:lpstr>
      <vt:lpstr>Mary Soucie msoucie@nd.gov (701)328-4654 O (701)516-6166 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ODIN Advisory Committee</dc:title>
  <dc:creator>Soucie, Mary J.</dc:creator>
  <cp:lastModifiedBy>Soucie, Mary J.</cp:lastModifiedBy>
  <cp:revision>1</cp:revision>
  <dcterms:created xsi:type="dcterms:W3CDTF">2023-12-05T23:52:29Z</dcterms:created>
  <dcterms:modified xsi:type="dcterms:W3CDTF">2023-12-05T23:52:55Z</dcterms:modified>
</cp:coreProperties>
</file>