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256" r:id="rId5"/>
    <p:sldId id="285" r:id="rId6"/>
    <p:sldId id="278" r:id="rId7"/>
    <p:sldId id="287" r:id="rId8"/>
    <p:sldId id="267" r:id="rId9"/>
    <p:sldId id="289" r:id="rId10"/>
    <p:sldId id="265" r:id="rId11"/>
  </p:sldIdLst>
  <p:sldSz cx="12192000" cy="6858000"/>
  <p:notesSz cx="6858000" cy="9144000"/>
  <p:defaultTextStyle>
    <a:defPPr rtl="0">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28" userDrawn="1">
          <p15:clr>
            <a:srgbClr val="A4A3A4"/>
          </p15:clr>
        </p15:guide>
        <p15:guide id="2" orient="horz" pos="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9C2"/>
    <a:srgbClr val="A5A5A5"/>
    <a:srgbClr val="BEB9AA"/>
    <a:srgbClr val="AA9D92"/>
    <a:srgbClr val="F2F1EE"/>
    <a:srgbClr val="D8D2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37A269-2DFB-45E7-87AF-4D00760CC141}" v="11" dt="2023-04-27T18:28:38.7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8" autoAdjust="0"/>
  </p:normalViewPr>
  <p:slideViewPr>
    <p:cSldViewPr snapToGrid="0">
      <p:cViewPr varScale="1">
        <p:scale>
          <a:sx n="57" d="100"/>
          <a:sy n="57" d="100"/>
        </p:scale>
        <p:origin x="268" y="52"/>
      </p:cViewPr>
      <p:guideLst>
        <p:guide pos="4128"/>
        <p:guide orient="horz" pos="96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tton, Tuya" userId="aadc8fc7-5f92-4116-92ce-34fbb78d17ac" providerId="ADAL" clId="{6837A269-2DFB-45E7-87AF-4D00760CC141}"/>
    <pc:docChg chg="undo custSel modSld modHandout">
      <pc:chgData name="Dutton, Tuya" userId="aadc8fc7-5f92-4116-92ce-34fbb78d17ac" providerId="ADAL" clId="{6837A269-2DFB-45E7-87AF-4D00760CC141}" dt="2023-05-01T21:23:35.383" v="2542" actId="20577"/>
      <pc:docMkLst>
        <pc:docMk/>
      </pc:docMkLst>
      <pc:sldChg chg="modNotesTx">
        <pc:chgData name="Dutton, Tuya" userId="aadc8fc7-5f92-4116-92ce-34fbb78d17ac" providerId="ADAL" clId="{6837A269-2DFB-45E7-87AF-4D00760CC141}" dt="2023-05-01T21:23:35.383" v="2542" actId="20577"/>
        <pc:sldMkLst>
          <pc:docMk/>
          <pc:sldMk cId="445070695" sldId="267"/>
        </pc:sldMkLst>
      </pc:sldChg>
      <pc:sldChg chg="modNotesTx">
        <pc:chgData name="Dutton, Tuya" userId="aadc8fc7-5f92-4116-92ce-34fbb78d17ac" providerId="ADAL" clId="{6837A269-2DFB-45E7-87AF-4D00760CC141}" dt="2023-04-27T01:42:32.137" v="2529" actId="20577"/>
        <pc:sldMkLst>
          <pc:docMk/>
          <pc:sldMk cId="2371293676" sldId="278"/>
        </pc:sldMkLst>
      </pc:sldChg>
      <pc:sldChg chg="modSp mod">
        <pc:chgData name="Dutton, Tuya" userId="aadc8fc7-5f92-4116-92ce-34fbb78d17ac" providerId="ADAL" clId="{6837A269-2DFB-45E7-87AF-4D00760CC141}" dt="2023-04-26T21:09:36.269" v="1" actId="26606"/>
        <pc:sldMkLst>
          <pc:docMk/>
          <pc:sldMk cId="2865516803" sldId="285"/>
        </pc:sldMkLst>
        <pc:graphicFrameChg chg="modGraphic">
          <ac:chgData name="Dutton, Tuya" userId="aadc8fc7-5f92-4116-92ce-34fbb78d17ac" providerId="ADAL" clId="{6837A269-2DFB-45E7-87AF-4D00760CC141}" dt="2023-04-26T21:09:36.269" v="1" actId="26606"/>
          <ac:graphicFrameMkLst>
            <pc:docMk/>
            <pc:sldMk cId="2865516803" sldId="285"/>
            <ac:graphicFrameMk id="18" creationId="{3BB4EAAC-442F-EBA7-561E-FE892F3E4DFB}"/>
          </ac:graphicFrameMkLst>
        </pc:graphicFrameChg>
      </pc:sldChg>
      <pc:sldChg chg="modSp mod modNotesTx">
        <pc:chgData name="Dutton, Tuya" userId="aadc8fc7-5f92-4116-92ce-34fbb78d17ac" providerId="ADAL" clId="{6837A269-2DFB-45E7-87AF-4D00760CC141}" dt="2023-04-26T21:25:57.986" v="797" actId="20577"/>
        <pc:sldMkLst>
          <pc:docMk/>
          <pc:sldMk cId="1912012592" sldId="287"/>
        </pc:sldMkLst>
        <pc:graphicFrameChg chg="modGraphic">
          <ac:chgData name="Dutton, Tuya" userId="aadc8fc7-5f92-4116-92ce-34fbb78d17ac" providerId="ADAL" clId="{6837A269-2DFB-45E7-87AF-4D00760CC141}" dt="2023-04-26T21:09:51.740" v="3" actId="26606"/>
          <ac:graphicFrameMkLst>
            <pc:docMk/>
            <pc:sldMk cId="1912012592" sldId="287"/>
            <ac:graphicFrameMk id="33" creationId="{B23CFA46-A782-7577-B340-8742288EFB84}"/>
          </ac:graphicFrameMkLst>
        </pc:graphicFrameChg>
      </pc:sldChg>
      <pc:sldChg chg="addSp modSp mod setBg modNotesTx">
        <pc:chgData name="Dutton, Tuya" userId="aadc8fc7-5f92-4116-92ce-34fbb78d17ac" providerId="ADAL" clId="{6837A269-2DFB-45E7-87AF-4D00760CC141}" dt="2023-04-27T16:57:40.736" v="2539"/>
        <pc:sldMkLst>
          <pc:docMk/>
          <pc:sldMk cId="1691533220" sldId="289"/>
        </pc:sldMkLst>
        <pc:spChg chg="mod ord">
          <ac:chgData name="Dutton, Tuya" userId="aadc8fc7-5f92-4116-92ce-34fbb78d17ac" providerId="ADAL" clId="{6837A269-2DFB-45E7-87AF-4D00760CC141}" dt="2023-04-27T16:56:25.102" v="2533" actId="26606"/>
          <ac:spMkLst>
            <pc:docMk/>
            <pc:sldMk cId="1691533220" sldId="289"/>
            <ac:spMk id="2" creationId="{6BB3A48F-6C9B-4B6F-9063-4E2B2F6CF465}"/>
          </ac:spMkLst>
        </pc:spChg>
        <pc:spChg chg="mod">
          <ac:chgData name="Dutton, Tuya" userId="aadc8fc7-5f92-4116-92ce-34fbb78d17ac" providerId="ADAL" clId="{6837A269-2DFB-45E7-87AF-4D00760CC141}" dt="2023-04-27T16:56:25.102" v="2533" actId="26606"/>
          <ac:spMkLst>
            <pc:docMk/>
            <pc:sldMk cId="1691533220" sldId="289"/>
            <ac:spMk id="36" creationId="{8D56EBED-E2E8-4532-9D58-AEA4BF592BE1}"/>
          </ac:spMkLst>
        </pc:spChg>
        <pc:spChg chg="mod">
          <ac:chgData name="Dutton, Tuya" userId="aadc8fc7-5f92-4116-92ce-34fbb78d17ac" providerId="ADAL" clId="{6837A269-2DFB-45E7-87AF-4D00760CC141}" dt="2023-04-27T16:56:25.102" v="2533" actId="26606"/>
          <ac:spMkLst>
            <pc:docMk/>
            <pc:sldMk cId="1691533220" sldId="289"/>
            <ac:spMk id="37" creationId="{2448455D-834D-4F56-90F8-4F239B5CA790}"/>
          </ac:spMkLst>
        </pc:spChg>
        <pc:spChg chg="add">
          <ac:chgData name="Dutton, Tuya" userId="aadc8fc7-5f92-4116-92ce-34fbb78d17ac" providerId="ADAL" clId="{6837A269-2DFB-45E7-87AF-4D00760CC141}" dt="2023-04-27T16:56:25.102" v="2533" actId="26606"/>
          <ac:spMkLst>
            <pc:docMk/>
            <pc:sldMk cId="1691533220" sldId="289"/>
            <ac:spMk id="45" creationId="{8F90786E-B72D-4C32-BDCE-A170B007822D}"/>
          </ac:spMkLst>
        </pc:spChg>
        <pc:spChg chg="add">
          <ac:chgData name="Dutton, Tuya" userId="aadc8fc7-5f92-4116-92ce-34fbb78d17ac" providerId="ADAL" clId="{6837A269-2DFB-45E7-87AF-4D00760CC141}" dt="2023-04-27T16:56:25.102" v="2533" actId="26606"/>
          <ac:spMkLst>
            <pc:docMk/>
            <pc:sldMk cId="1691533220" sldId="289"/>
            <ac:spMk id="47" creationId="{5E46F2E7-848F-4A6C-A098-4764FDEA771A}"/>
          </ac:spMkLst>
        </pc:spChg>
        <pc:graphicFrameChg chg="mod modGraphic">
          <ac:chgData name="Dutton, Tuya" userId="aadc8fc7-5f92-4116-92ce-34fbb78d17ac" providerId="ADAL" clId="{6837A269-2DFB-45E7-87AF-4D00760CC141}" dt="2023-04-27T16:57:40.736" v="2539"/>
          <ac:graphicFrameMkLst>
            <pc:docMk/>
            <pc:sldMk cId="1691533220" sldId="289"/>
            <ac:graphicFrameMk id="40" creationId="{CFEB4669-493F-53D3-1EF8-48C1B135446D}"/>
          </ac:graphicFrameMkLst>
        </pc:graphicFrameChg>
        <pc:picChg chg="add mod ord">
          <ac:chgData name="Dutton, Tuya" userId="aadc8fc7-5f92-4116-92ce-34fbb78d17ac" providerId="ADAL" clId="{6837A269-2DFB-45E7-87AF-4D00760CC141}" dt="2023-04-27T16:57:23.082" v="2536" actId="1076"/>
          <ac:picMkLst>
            <pc:docMk/>
            <pc:sldMk cId="1691533220" sldId="289"/>
            <ac:picMk id="4" creationId="{9D4911C0-9B49-B2A6-015C-D54F69EDDFE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245E8B-3EE9-4FD2-A7D3-F6B165404930}"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en-US"/>
        </a:p>
      </dgm:t>
    </dgm:pt>
    <dgm:pt modelId="{F1C9B3C5-CD05-41C8-8C9B-699DC31C2C77}">
      <dgm:prSet/>
      <dgm:spPr/>
      <dgm:t>
        <a:bodyPr/>
        <a:lstStyle/>
        <a:p>
          <a:pPr>
            <a:lnSpc>
              <a:spcPct val="100000"/>
            </a:lnSpc>
          </a:pPr>
          <a:r>
            <a:rPr lang="en-GB" dirty="0"/>
            <a:t>01 Circumstances</a:t>
          </a:r>
          <a:endParaRPr lang="en-US" dirty="0"/>
        </a:p>
      </dgm:t>
    </dgm:pt>
    <dgm:pt modelId="{97D43B96-ECD6-47A2-A883-74F449D1CAA7}" type="parTrans" cxnId="{98AD5271-7F06-4BFE-A263-43EA64889FC8}">
      <dgm:prSet/>
      <dgm:spPr/>
      <dgm:t>
        <a:bodyPr/>
        <a:lstStyle/>
        <a:p>
          <a:endParaRPr lang="en-US"/>
        </a:p>
      </dgm:t>
    </dgm:pt>
    <dgm:pt modelId="{109ECFE3-DA9D-4933-87CF-B3BDFD02B6D6}" type="sibTrans" cxnId="{98AD5271-7F06-4BFE-A263-43EA64889FC8}">
      <dgm:prSet/>
      <dgm:spPr/>
      <dgm:t>
        <a:bodyPr/>
        <a:lstStyle/>
        <a:p>
          <a:pPr>
            <a:lnSpc>
              <a:spcPct val="100000"/>
            </a:lnSpc>
          </a:pPr>
          <a:endParaRPr lang="en-US"/>
        </a:p>
      </dgm:t>
    </dgm:pt>
    <dgm:pt modelId="{7D3DF6DA-A414-400C-A3D0-9309C0B9D898}">
      <dgm:prSet/>
      <dgm:spPr/>
      <dgm:t>
        <a:bodyPr/>
        <a:lstStyle/>
        <a:p>
          <a:pPr>
            <a:lnSpc>
              <a:spcPct val="100000"/>
            </a:lnSpc>
          </a:pPr>
          <a:r>
            <a:rPr lang="en-GB" dirty="0"/>
            <a:t>02 Deselection Criteria</a:t>
          </a:r>
          <a:endParaRPr lang="en-US" dirty="0"/>
        </a:p>
      </dgm:t>
    </dgm:pt>
    <dgm:pt modelId="{96F46717-0D40-4E2D-92C4-123EF8AFB115}" type="parTrans" cxnId="{11961780-A6A3-4E43-B872-ED686140B555}">
      <dgm:prSet/>
      <dgm:spPr/>
      <dgm:t>
        <a:bodyPr/>
        <a:lstStyle/>
        <a:p>
          <a:endParaRPr lang="en-US"/>
        </a:p>
      </dgm:t>
    </dgm:pt>
    <dgm:pt modelId="{A4D8217B-BE44-4D97-9CAE-2066FCD4D20C}" type="sibTrans" cxnId="{11961780-A6A3-4E43-B872-ED686140B555}">
      <dgm:prSet/>
      <dgm:spPr/>
      <dgm:t>
        <a:bodyPr/>
        <a:lstStyle/>
        <a:p>
          <a:pPr>
            <a:lnSpc>
              <a:spcPct val="100000"/>
            </a:lnSpc>
          </a:pPr>
          <a:endParaRPr lang="en-US"/>
        </a:p>
      </dgm:t>
    </dgm:pt>
    <dgm:pt modelId="{04790585-0F6A-43C7-A567-80A81F218ED0}">
      <dgm:prSet/>
      <dgm:spPr/>
      <dgm:t>
        <a:bodyPr/>
        <a:lstStyle/>
        <a:p>
          <a:pPr>
            <a:lnSpc>
              <a:spcPct val="100000"/>
            </a:lnSpc>
          </a:pPr>
          <a:r>
            <a:rPr lang="en-GB"/>
            <a:t>03 Reports </a:t>
          </a:r>
          <a:endParaRPr lang="en-US" dirty="0"/>
        </a:p>
      </dgm:t>
    </dgm:pt>
    <dgm:pt modelId="{4EAA5EC7-0CB0-48A9-8025-89E5BDA5701C}" type="parTrans" cxnId="{D03E3AEB-1F32-429F-93BD-F49F628A20CF}">
      <dgm:prSet/>
      <dgm:spPr/>
      <dgm:t>
        <a:bodyPr/>
        <a:lstStyle/>
        <a:p>
          <a:endParaRPr lang="en-US"/>
        </a:p>
      </dgm:t>
    </dgm:pt>
    <dgm:pt modelId="{779B5561-EB38-4BA7-A371-F19191F4FFA6}" type="sibTrans" cxnId="{D03E3AEB-1F32-429F-93BD-F49F628A20CF}">
      <dgm:prSet/>
      <dgm:spPr/>
      <dgm:t>
        <a:bodyPr/>
        <a:lstStyle/>
        <a:p>
          <a:pPr>
            <a:lnSpc>
              <a:spcPct val="100000"/>
            </a:lnSpc>
          </a:pPr>
          <a:endParaRPr lang="en-US"/>
        </a:p>
      </dgm:t>
    </dgm:pt>
    <dgm:pt modelId="{D408A194-84A7-427D-AA23-C1378FCEEE3B}">
      <dgm:prSet/>
      <dgm:spPr/>
      <dgm:t>
        <a:bodyPr/>
        <a:lstStyle/>
        <a:p>
          <a:pPr>
            <a:lnSpc>
              <a:spcPct val="100000"/>
            </a:lnSpc>
          </a:pPr>
          <a:r>
            <a:rPr lang="en-GB" dirty="0"/>
            <a:t>04 Summary</a:t>
          </a:r>
          <a:endParaRPr lang="en-US" dirty="0"/>
        </a:p>
      </dgm:t>
    </dgm:pt>
    <dgm:pt modelId="{5A6136DC-347F-4DF7-B92B-36E034800210}" type="parTrans" cxnId="{254511D8-B19F-4E19-BD0A-59D51516D639}">
      <dgm:prSet/>
      <dgm:spPr/>
      <dgm:t>
        <a:bodyPr/>
        <a:lstStyle/>
        <a:p>
          <a:endParaRPr lang="en-US"/>
        </a:p>
      </dgm:t>
    </dgm:pt>
    <dgm:pt modelId="{F6AEF9D8-AE10-4DED-B382-7EEF92E322D1}" type="sibTrans" cxnId="{254511D8-B19F-4E19-BD0A-59D51516D639}">
      <dgm:prSet/>
      <dgm:spPr/>
      <dgm:t>
        <a:bodyPr/>
        <a:lstStyle/>
        <a:p>
          <a:pPr>
            <a:lnSpc>
              <a:spcPct val="100000"/>
            </a:lnSpc>
          </a:pPr>
          <a:endParaRPr lang="en-US"/>
        </a:p>
      </dgm:t>
    </dgm:pt>
    <dgm:pt modelId="{CED77050-0C6A-49B3-B24B-216658054686}">
      <dgm:prSet/>
      <dgm:spPr/>
      <dgm:t>
        <a:bodyPr/>
        <a:lstStyle/>
        <a:p>
          <a:pPr>
            <a:lnSpc>
              <a:spcPct val="100000"/>
            </a:lnSpc>
          </a:pPr>
          <a:r>
            <a:rPr lang="en-GB" dirty="0"/>
            <a:t>05 Questions/Discussion</a:t>
          </a:r>
          <a:endParaRPr lang="en-US" dirty="0"/>
        </a:p>
      </dgm:t>
    </dgm:pt>
    <dgm:pt modelId="{7A87E3AE-33AE-4BB7-AE31-DD5197E997DF}" type="parTrans" cxnId="{B8CC5C64-5460-4776-8AE4-391C62A714CC}">
      <dgm:prSet/>
      <dgm:spPr/>
      <dgm:t>
        <a:bodyPr/>
        <a:lstStyle/>
        <a:p>
          <a:endParaRPr lang="en-US"/>
        </a:p>
      </dgm:t>
    </dgm:pt>
    <dgm:pt modelId="{26BDB0A3-C4AB-4E92-9B2D-C5FE9E39417B}" type="sibTrans" cxnId="{B8CC5C64-5460-4776-8AE4-391C62A714CC}">
      <dgm:prSet/>
      <dgm:spPr/>
      <dgm:t>
        <a:bodyPr/>
        <a:lstStyle/>
        <a:p>
          <a:endParaRPr lang="en-US"/>
        </a:p>
      </dgm:t>
    </dgm:pt>
    <dgm:pt modelId="{AE799373-BEFC-405D-818C-F110C7D43AC4}" type="pres">
      <dgm:prSet presAssocID="{44245E8B-3EE9-4FD2-A7D3-F6B165404930}" presName="vert0" presStyleCnt="0">
        <dgm:presLayoutVars>
          <dgm:dir/>
          <dgm:animOne val="branch"/>
          <dgm:animLvl val="lvl"/>
        </dgm:presLayoutVars>
      </dgm:prSet>
      <dgm:spPr/>
    </dgm:pt>
    <dgm:pt modelId="{D53AE964-29E4-4ACF-B14D-2E8E30B702E0}" type="pres">
      <dgm:prSet presAssocID="{F1C9B3C5-CD05-41C8-8C9B-699DC31C2C77}" presName="thickLine" presStyleLbl="alignNode1" presStyleIdx="0" presStyleCnt="5"/>
      <dgm:spPr/>
    </dgm:pt>
    <dgm:pt modelId="{17226DB0-FF77-4AB2-B7CB-BFBD8579817A}" type="pres">
      <dgm:prSet presAssocID="{F1C9B3C5-CD05-41C8-8C9B-699DC31C2C77}" presName="horz1" presStyleCnt="0"/>
      <dgm:spPr/>
    </dgm:pt>
    <dgm:pt modelId="{42C894ED-6532-40BC-8AA6-733594FB04C9}" type="pres">
      <dgm:prSet presAssocID="{F1C9B3C5-CD05-41C8-8C9B-699DC31C2C77}" presName="tx1" presStyleLbl="revTx" presStyleIdx="0" presStyleCnt="5"/>
      <dgm:spPr/>
    </dgm:pt>
    <dgm:pt modelId="{7150E37C-FE95-479A-8632-722EC6058A77}" type="pres">
      <dgm:prSet presAssocID="{F1C9B3C5-CD05-41C8-8C9B-699DC31C2C77}" presName="vert1" presStyleCnt="0"/>
      <dgm:spPr/>
    </dgm:pt>
    <dgm:pt modelId="{3383B75B-37EB-4218-ACC6-A05B51E966C8}" type="pres">
      <dgm:prSet presAssocID="{7D3DF6DA-A414-400C-A3D0-9309C0B9D898}" presName="thickLine" presStyleLbl="alignNode1" presStyleIdx="1" presStyleCnt="5"/>
      <dgm:spPr/>
    </dgm:pt>
    <dgm:pt modelId="{7A368925-9765-4E3C-9AEA-547E958B2282}" type="pres">
      <dgm:prSet presAssocID="{7D3DF6DA-A414-400C-A3D0-9309C0B9D898}" presName="horz1" presStyleCnt="0"/>
      <dgm:spPr/>
    </dgm:pt>
    <dgm:pt modelId="{DA2DEA4E-31AA-4CD7-B256-7DC258A8973F}" type="pres">
      <dgm:prSet presAssocID="{7D3DF6DA-A414-400C-A3D0-9309C0B9D898}" presName="tx1" presStyleLbl="revTx" presStyleIdx="1" presStyleCnt="5"/>
      <dgm:spPr/>
    </dgm:pt>
    <dgm:pt modelId="{0E30FEE7-B769-4916-904D-DF19C6DA7B5A}" type="pres">
      <dgm:prSet presAssocID="{7D3DF6DA-A414-400C-A3D0-9309C0B9D898}" presName="vert1" presStyleCnt="0"/>
      <dgm:spPr/>
    </dgm:pt>
    <dgm:pt modelId="{9E1096CE-BDCA-4687-AAFE-E2FE533EBC37}" type="pres">
      <dgm:prSet presAssocID="{04790585-0F6A-43C7-A567-80A81F218ED0}" presName="thickLine" presStyleLbl="alignNode1" presStyleIdx="2" presStyleCnt="5"/>
      <dgm:spPr/>
    </dgm:pt>
    <dgm:pt modelId="{888307CA-12E2-440C-8F69-5AC69B0284FA}" type="pres">
      <dgm:prSet presAssocID="{04790585-0F6A-43C7-A567-80A81F218ED0}" presName="horz1" presStyleCnt="0"/>
      <dgm:spPr/>
    </dgm:pt>
    <dgm:pt modelId="{04114ABC-0873-43D7-8B38-1402E41D4BD4}" type="pres">
      <dgm:prSet presAssocID="{04790585-0F6A-43C7-A567-80A81F218ED0}" presName="tx1" presStyleLbl="revTx" presStyleIdx="2" presStyleCnt="5"/>
      <dgm:spPr/>
    </dgm:pt>
    <dgm:pt modelId="{44CA5393-9D3C-45AF-B7A5-1B2A2AADC4A8}" type="pres">
      <dgm:prSet presAssocID="{04790585-0F6A-43C7-A567-80A81F218ED0}" presName="vert1" presStyleCnt="0"/>
      <dgm:spPr/>
    </dgm:pt>
    <dgm:pt modelId="{D8869836-3EC3-4142-81EC-59F8961362D1}" type="pres">
      <dgm:prSet presAssocID="{D408A194-84A7-427D-AA23-C1378FCEEE3B}" presName="thickLine" presStyleLbl="alignNode1" presStyleIdx="3" presStyleCnt="5"/>
      <dgm:spPr/>
    </dgm:pt>
    <dgm:pt modelId="{0DC52115-C9C2-49F5-94B3-ECD35E4F9E8C}" type="pres">
      <dgm:prSet presAssocID="{D408A194-84A7-427D-AA23-C1378FCEEE3B}" presName="horz1" presStyleCnt="0"/>
      <dgm:spPr/>
    </dgm:pt>
    <dgm:pt modelId="{2C46006A-1A5D-4650-9BF0-7064975F0810}" type="pres">
      <dgm:prSet presAssocID="{D408A194-84A7-427D-AA23-C1378FCEEE3B}" presName="tx1" presStyleLbl="revTx" presStyleIdx="3" presStyleCnt="5"/>
      <dgm:spPr/>
    </dgm:pt>
    <dgm:pt modelId="{F7BE3851-BE25-479A-8CA9-F190A25D7336}" type="pres">
      <dgm:prSet presAssocID="{D408A194-84A7-427D-AA23-C1378FCEEE3B}" presName="vert1" presStyleCnt="0"/>
      <dgm:spPr/>
    </dgm:pt>
    <dgm:pt modelId="{C9376028-680F-4E24-82B3-378B3F20D86D}" type="pres">
      <dgm:prSet presAssocID="{CED77050-0C6A-49B3-B24B-216658054686}" presName="thickLine" presStyleLbl="alignNode1" presStyleIdx="4" presStyleCnt="5"/>
      <dgm:spPr/>
    </dgm:pt>
    <dgm:pt modelId="{106B82FC-AE49-4B53-8074-A93388B33E10}" type="pres">
      <dgm:prSet presAssocID="{CED77050-0C6A-49B3-B24B-216658054686}" presName="horz1" presStyleCnt="0"/>
      <dgm:spPr/>
    </dgm:pt>
    <dgm:pt modelId="{95B3E992-A652-4474-9511-9DF38F897BB7}" type="pres">
      <dgm:prSet presAssocID="{CED77050-0C6A-49B3-B24B-216658054686}" presName="tx1" presStyleLbl="revTx" presStyleIdx="4" presStyleCnt="5"/>
      <dgm:spPr/>
    </dgm:pt>
    <dgm:pt modelId="{09AAE651-46D7-4715-84DA-26C9C7CB7F98}" type="pres">
      <dgm:prSet presAssocID="{CED77050-0C6A-49B3-B24B-216658054686}" presName="vert1" presStyleCnt="0"/>
      <dgm:spPr/>
    </dgm:pt>
  </dgm:ptLst>
  <dgm:cxnLst>
    <dgm:cxn modelId="{B8CC5C64-5460-4776-8AE4-391C62A714CC}" srcId="{44245E8B-3EE9-4FD2-A7D3-F6B165404930}" destId="{CED77050-0C6A-49B3-B24B-216658054686}" srcOrd="4" destOrd="0" parTransId="{7A87E3AE-33AE-4BB7-AE31-DD5197E997DF}" sibTransId="{26BDB0A3-C4AB-4E92-9B2D-C5FE9E39417B}"/>
    <dgm:cxn modelId="{19EA7F64-616F-47B2-921B-F1D7F00691A6}" type="presOf" srcId="{7D3DF6DA-A414-400C-A3D0-9309C0B9D898}" destId="{DA2DEA4E-31AA-4CD7-B256-7DC258A8973F}" srcOrd="0" destOrd="0" presId="urn:microsoft.com/office/officeart/2008/layout/LinedList"/>
    <dgm:cxn modelId="{98AD5271-7F06-4BFE-A263-43EA64889FC8}" srcId="{44245E8B-3EE9-4FD2-A7D3-F6B165404930}" destId="{F1C9B3C5-CD05-41C8-8C9B-699DC31C2C77}" srcOrd="0" destOrd="0" parTransId="{97D43B96-ECD6-47A2-A883-74F449D1CAA7}" sibTransId="{109ECFE3-DA9D-4933-87CF-B3BDFD02B6D6}"/>
    <dgm:cxn modelId="{A060577F-A36D-4D51-886D-D9FE697EEE5A}" type="presOf" srcId="{04790585-0F6A-43C7-A567-80A81F218ED0}" destId="{04114ABC-0873-43D7-8B38-1402E41D4BD4}" srcOrd="0" destOrd="0" presId="urn:microsoft.com/office/officeart/2008/layout/LinedList"/>
    <dgm:cxn modelId="{11961780-A6A3-4E43-B872-ED686140B555}" srcId="{44245E8B-3EE9-4FD2-A7D3-F6B165404930}" destId="{7D3DF6DA-A414-400C-A3D0-9309C0B9D898}" srcOrd="1" destOrd="0" parTransId="{96F46717-0D40-4E2D-92C4-123EF8AFB115}" sibTransId="{A4D8217B-BE44-4D97-9CAE-2066FCD4D20C}"/>
    <dgm:cxn modelId="{57C692A2-4675-44E8-958B-740B861E3C5B}" type="presOf" srcId="{D408A194-84A7-427D-AA23-C1378FCEEE3B}" destId="{2C46006A-1A5D-4650-9BF0-7064975F0810}" srcOrd="0" destOrd="0" presId="urn:microsoft.com/office/officeart/2008/layout/LinedList"/>
    <dgm:cxn modelId="{758297BF-11DF-4FB2-AF18-5BF4FB6E9A3C}" type="presOf" srcId="{44245E8B-3EE9-4FD2-A7D3-F6B165404930}" destId="{AE799373-BEFC-405D-818C-F110C7D43AC4}" srcOrd="0" destOrd="0" presId="urn:microsoft.com/office/officeart/2008/layout/LinedList"/>
    <dgm:cxn modelId="{254511D8-B19F-4E19-BD0A-59D51516D639}" srcId="{44245E8B-3EE9-4FD2-A7D3-F6B165404930}" destId="{D408A194-84A7-427D-AA23-C1378FCEEE3B}" srcOrd="3" destOrd="0" parTransId="{5A6136DC-347F-4DF7-B92B-36E034800210}" sibTransId="{F6AEF9D8-AE10-4DED-B382-7EEF92E322D1}"/>
    <dgm:cxn modelId="{D03E3AEB-1F32-429F-93BD-F49F628A20CF}" srcId="{44245E8B-3EE9-4FD2-A7D3-F6B165404930}" destId="{04790585-0F6A-43C7-A567-80A81F218ED0}" srcOrd="2" destOrd="0" parTransId="{4EAA5EC7-0CB0-48A9-8025-89E5BDA5701C}" sibTransId="{779B5561-EB38-4BA7-A371-F19191F4FFA6}"/>
    <dgm:cxn modelId="{288E44F4-B8B4-4C3E-9A4A-318A79DCFC64}" type="presOf" srcId="{CED77050-0C6A-49B3-B24B-216658054686}" destId="{95B3E992-A652-4474-9511-9DF38F897BB7}" srcOrd="0" destOrd="0" presId="urn:microsoft.com/office/officeart/2008/layout/LinedList"/>
    <dgm:cxn modelId="{1704A5F7-E2D7-4BDE-B9DA-5C46C3F9DAC8}" type="presOf" srcId="{F1C9B3C5-CD05-41C8-8C9B-699DC31C2C77}" destId="{42C894ED-6532-40BC-8AA6-733594FB04C9}" srcOrd="0" destOrd="0" presId="urn:microsoft.com/office/officeart/2008/layout/LinedList"/>
    <dgm:cxn modelId="{CE712137-0B8B-4C24-84E8-E51BE434E2EC}" type="presParOf" srcId="{AE799373-BEFC-405D-818C-F110C7D43AC4}" destId="{D53AE964-29E4-4ACF-B14D-2E8E30B702E0}" srcOrd="0" destOrd="0" presId="urn:microsoft.com/office/officeart/2008/layout/LinedList"/>
    <dgm:cxn modelId="{D8D54CFC-A4A5-4B15-8813-0977BE723459}" type="presParOf" srcId="{AE799373-BEFC-405D-818C-F110C7D43AC4}" destId="{17226DB0-FF77-4AB2-B7CB-BFBD8579817A}" srcOrd="1" destOrd="0" presId="urn:microsoft.com/office/officeart/2008/layout/LinedList"/>
    <dgm:cxn modelId="{D5BB5974-69A2-4E20-9F44-C28564D323BE}" type="presParOf" srcId="{17226DB0-FF77-4AB2-B7CB-BFBD8579817A}" destId="{42C894ED-6532-40BC-8AA6-733594FB04C9}" srcOrd="0" destOrd="0" presId="urn:microsoft.com/office/officeart/2008/layout/LinedList"/>
    <dgm:cxn modelId="{B759708E-C0D4-45F4-86F6-2C528EA27CCF}" type="presParOf" srcId="{17226DB0-FF77-4AB2-B7CB-BFBD8579817A}" destId="{7150E37C-FE95-479A-8632-722EC6058A77}" srcOrd="1" destOrd="0" presId="urn:microsoft.com/office/officeart/2008/layout/LinedList"/>
    <dgm:cxn modelId="{FC162BF2-2668-4424-8AEE-0D3D6A187A1B}" type="presParOf" srcId="{AE799373-BEFC-405D-818C-F110C7D43AC4}" destId="{3383B75B-37EB-4218-ACC6-A05B51E966C8}" srcOrd="2" destOrd="0" presId="urn:microsoft.com/office/officeart/2008/layout/LinedList"/>
    <dgm:cxn modelId="{25F69F03-D4A5-446F-AD27-20068F639327}" type="presParOf" srcId="{AE799373-BEFC-405D-818C-F110C7D43AC4}" destId="{7A368925-9765-4E3C-9AEA-547E958B2282}" srcOrd="3" destOrd="0" presId="urn:microsoft.com/office/officeart/2008/layout/LinedList"/>
    <dgm:cxn modelId="{12E2B5F9-58E5-4206-A1E2-9305223BAEBE}" type="presParOf" srcId="{7A368925-9765-4E3C-9AEA-547E958B2282}" destId="{DA2DEA4E-31AA-4CD7-B256-7DC258A8973F}" srcOrd="0" destOrd="0" presId="urn:microsoft.com/office/officeart/2008/layout/LinedList"/>
    <dgm:cxn modelId="{E57FB8FF-61BE-465B-84F7-5467DFF2F5C0}" type="presParOf" srcId="{7A368925-9765-4E3C-9AEA-547E958B2282}" destId="{0E30FEE7-B769-4916-904D-DF19C6DA7B5A}" srcOrd="1" destOrd="0" presId="urn:microsoft.com/office/officeart/2008/layout/LinedList"/>
    <dgm:cxn modelId="{2D13E8E1-B60E-46C3-8FC7-CA9F2EDA1233}" type="presParOf" srcId="{AE799373-BEFC-405D-818C-F110C7D43AC4}" destId="{9E1096CE-BDCA-4687-AAFE-E2FE533EBC37}" srcOrd="4" destOrd="0" presId="urn:microsoft.com/office/officeart/2008/layout/LinedList"/>
    <dgm:cxn modelId="{A01AAD3C-9D32-4C54-9AF6-7C73051E08E0}" type="presParOf" srcId="{AE799373-BEFC-405D-818C-F110C7D43AC4}" destId="{888307CA-12E2-440C-8F69-5AC69B0284FA}" srcOrd="5" destOrd="0" presId="urn:microsoft.com/office/officeart/2008/layout/LinedList"/>
    <dgm:cxn modelId="{ECEDE447-40A4-4FF3-A497-41B905C4D324}" type="presParOf" srcId="{888307CA-12E2-440C-8F69-5AC69B0284FA}" destId="{04114ABC-0873-43D7-8B38-1402E41D4BD4}" srcOrd="0" destOrd="0" presId="urn:microsoft.com/office/officeart/2008/layout/LinedList"/>
    <dgm:cxn modelId="{A617A445-A0B1-4F7D-9B0D-3F17CC7536C1}" type="presParOf" srcId="{888307CA-12E2-440C-8F69-5AC69B0284FA}" destId="{44CA5393-9D3C-45AF-B7A5-1B2A2AADC4A8}" srcOrd="1" destOrd="0" presId="urn:microsoft.com/office/officeart/2008/layout/LinedList"/>
    <dgm:cxn modelId="{3481EB02-8E5A-433D-AB67-507786EA7006}" type="presParOf" srcId="{AE799373-BEFC-405D-818C-F110C7D43AC4}" destId="{D8869836-3EC3-4142-81EC-59F8961362D1}" srcOrd="6" destOrd="0" presId="urn:microsoft.com/office/officeart/2008/layout/LinedList"/>
    <dgm:cxn modelId="{D9D46CCA-7561-4714-938F-ECB8DF6A5390}" type="presParOf" srcId="{AE799373-BEFC-405D-818C-F110C7D43AC4}" destId="{0DC52115-C9C2-49F5-94B3-ECD35E4F9E8C}" srcOrd="7" destOrd="0" presId="urn:microsoft.com/office/officeart/2008/layout/LinedList"/>
    <dgm:cxn modelId="{B1166F4E-7B9D-42DD-9739-8B91037530C2}" type="presParOf" srcId="{0DC52115-C9C2-49F5-94B3-ECD35E4F9E8C}" destId="{2C46006A-1A5D-4650-9BF0-7064975F0810}" srcOrd="0" destOrd="0" presId="urn:microsoft.com/office/officeart/2008/layout/LinedList"/>
    <dgm:cxn modelId="{6B9DAAFF-C896-4D29-B7E9-1761C64BFB25}" type="presParOf" srcId="{0DC52115-C9C2-49F5-94B3-ECD35E4F9E8C}" destId="{F7BE3851-BE25-479A-8CA9-F190A25D7336}" srcOrd="1" destOrd="0" presId="urn:microsoft.com/office/officeart/2008/layout/LinedList"/>
    <dgm:cxn modelId="{617589D4-7F0D-46FA-92CA-9D9F30210164}" type="presParOf" srcId="{AE799373-BEFC-405D-818C-F110C7D43AC4}" destId="{C9376028-680F-4E24-82B3-378B3F20D86D}" srcOrd="8" destOrd="0" presId="urn:microsoft.com/office/officeart/2008/layout/LinedList"/>
    <dgm:cxn modelId="{6AF3FD34-B477-47D4-9A7D-80DCDE94D26F}" type="presParOf" srcId="{AE799373-BEFC-405D-818C-F110C7D43AC4}" destId="{106B82FC-AE49-4B53-8074-A93388B33E10}" srcOrd="9" destOrd="0" presId="urn:microsoft.com/office/officeart/2008/layout/LinedList"/>
    <dgm:cxn modelId="{71D47FAA-05D4-4EFC-8E57-98107BE7DF41}" type="presParOf" srcId="{106B82FC-AE49-4B53-8074-A93388B33E10}" destId="{95B3E992-A652-4474-9511-9DF38F897BB7}" srcOrd="0" destOrd="0" presId="urn:microsoft.com/office/officeart/2008/layout/LinedList"/>
    <dgm:cxn modelId="{9946B8C9-042C-458B-8265-B1BB339308AC}" type="presParOf" srcId="{106B82FC-AE49-4B53-8074-A93388B33E10}" destId="{09AAE651-46D7-4715-84DA-26C9C7CB7F9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D289CB-CB3F-430E-9580-8183904DAC3A}"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64D2A0D2-037C-45EE-A60F-6CA8457F009F}">
      <dgm:prSet/>
      <dgm:spPr/>
      <dgm:t>
        <a:bodyPr/>
        <a:lstStyle/>
        <a:p>
          <a:r>
            <a:rPr lang="en-US"/>
            <a:t>Physical Condition</a:t>
          </a:r>
        </a:p>
      </dgm:t>
    </dgm:pt>
    <dgm:pt modelId="{DB923347-5BD1-49B7-9878-C6D98A948DB7}" type="parTrans" cxnId="{73B60613-637D-4F45-8519-FD61E06DDD7C}">
      <dgm:prSet/>
      <dgm:spPr/>
      <dgm:t>
        <a:bodyPr/>
        <a:lstStyle/>
        <a:p>
          <a:endParaRPr lang="en-US"/>
        </a:p>
      </dgm:t>
    </dgm:pt>
    <dgm:pt modelId="{885AE157-9BAF-452D-AD8F-9E255D40D408}" type="sibTrans" cxnId="{73B60613-637D-4F45-8519-FD61E06DDD7C}">
      <dgm:prSet/>
      <dgm:spPr/>
      <dgm:t>
        <a:bodyPr/>
        <a:lstStyle/>
        <a:p>
          <a:endParaRPr lang="en-US"/>
        </a:p>
      </dgm:t>
    </dgm:pt>
    <dgm:pt modelId="{78D90099-9682-4B44-80FA-0B490796723F}">
      <dgm:prSet/>
      <dgm:spPr/>
      <dgm:t>
        <a:bodyPr/>
        <a:lstStyle/>
        <a:p>
          <a:r>
            <a:rPr lang="en-US" dirty="0"/>
            <a:t>Curricular Relevance</a:t>
          </a:r>
        </a:p>
      </dgm:t>
    </dgm:pt>
    <dgm:pt modelId="{9B7EA7C0-FD21-4448-8E5F-2424E5D4F590}" type="parTrans" cxnId="{4EE7BB17-59B9-4D20-B869-7741B788199E}">
      <dgm:prSet/>
      <dgm:spPr/>
      <dgm:t>
        <a:bodyPr/>
        <a:lstStyle/>
        <a:p>
          <a:endParaRPr lang="en-US"/>
        </a:p>
      </dgm:t>
    </dgm:pt>
    <dgm:pt modelId="{FA14E2BE-2102-4972-B267-641E63054ED5}" type="sibTrans" cxnId="{4EE7BB17-59B9-4D20-B869-7741B788199E}">
      <dgm:prSet/>
      <dgm:spPr/>
      <dgm:t>
        <a:bodyPr/>
        <a:lstStyle/>
        <a:p>
          <a:endParaRPr lang="en-US"/>
        </a:p>
      </dgm:t>
    </dgm:pt>
    <dgm:pt modelId="{62CDD916-E001-4630-BFF0-4C1B4AFF631D}">
      <dgm:prSet/>
      <dgm:spPr/>
      <dgm:t>
        <a:bodyPr/>
        <a:lstStyle/>
        <a:p>
          <a:r>
            <a:rPr lang="en-US"/>
            <a:t>Holdings Coverage </a:t>
          </a:r>
        </a:p>
      </dgm:t>
    </dgm:pt>
    <dgm:pt modelId="{1F91E392-F7A4-4E16-8D24-0954E6EA3C42}" type="parTrans" cxnId="{5488C461-925D-4210-AC95-64280249219A}">
      <dgm:prSet/>
      <dgm:spPr/>
      <dgm:t>
        <a:bodyPr/>
        <a:lstStyle/>
        <a:p>
          <a:endParaRPr lang="en-US"/>
        </a:p>
      </dgm:t>
    </dgm:pt>
    <dgm:pt modelId="{173755E6-4B1C-450A-B74C-66833E8F7AB3}" type="sibTrans" cxnId="{5488C461-925D-4210-AC95-64280249219A}">
      <dgm:prSet/>
      <dgm:spPr/>
      <dgm:t>
        <a:bodyPr/>
        <a:lstStyle/>
        <a:p>
          <a:endParaRPr lang="en-US"/>
        </a:p>
      </dgm:t>
    </dgm:pt>
    <dgm:pt modelId="{D61DCB89-BF23-4184-BD56-E5D78564C888}">
      <dgm:prSet/>
      <dgm:spPr/>
      <dgm:t>
        <a:bodyPr/>
        <a:lstStyle/>
        <a:p>
          <a:endParaRPr lang="en-US" dirty="0"/>
        </a:p>
      </dgm:t>
    </dgm:pt>
    <dgm:pt modelId="{FE9D5D9F-87D3-4DFD-8055-B311C8B82E39}" type="parTrans" cxnId="{684701B1-ACC2-4FD7-8285-FFC4894952C7}">
      <dgm:prSet/>
      <dgm:spPr/>
      <dgm:t>
        <a:bodyPr/>
        <a:lstStyle/>
        <a:p>
          <a:endParaRPr lang="en-US"/>
        </a:p>
      </dgm:t>
    </dgm:pt>
    <dgm:pt modelId="{ACF4D5FA-70D4-45EF-B28F-09D51926BA87}" type="sibTrans" cxnId="{684701B1-ACC2-4FD7-8285-FFC4894952C7}">
      <dgm:prSet/>
      <dgm:spPr/>
      <dgm:t>
        <a:bodyPr/>
        <a:lstStyle/>
        <a:p>
          <a:endParaRPr lang="en-US"/>
        </a:p>
      </dgm:t>
    </dgm:pt>
    <dgm:pt modelId="{7DB457AD-0280-4123-A218-54D27FD8B2F3}" type="pres">
      <dgm:prSet presAssocID="{5ED289CB-CB3F-430E-9580-8183904DAC3A}" presName="linear" presStyleCnt="0">
        <dgm:presLayoutVars>
          <dgm:animLvl val="lvl"/>
          <dgm:resizeHandles val="exact"/>
        </dgm:presLayoutVars>
      </dgm:prSet>
      <dgm:spPr/>
    </dgm:pt>
    <dgm:pt modelId="{5C6AFD1A-F695-4F85-ADD9-2E315152BC97}" type="pres">
      <dgm:prSet presAssocID="{64D2A0D2-037C-45EE-A60F-6CA8457F009F}" presName="parentText" presStyleLbl="node1" presStyleIdx="0" presStyleCnt="4" custLinFactNeighborX="-4300" custLinFactNeighborY="-48510">
        <dgm:presLayoutVars>
          <dgm:chMax val="0"/>
          <dgm:bulletEnabled val="1"/>
        </dgm:presLayoutVars>
      </dgm:prSet>
      <dgm:spPr/>
    </dgm:pt>
    <dgm:pt modelId="{BC040C4A-151A-4DA2-9849-A9E0C45DDB6E}" type="pres">
      <dgm:prSet presAssocID="{885AE157-9BAF-452D-AD8F-9E255D40D408}" presName="spacer" presStyleCnt="0"/>
      <dgm:spPr/>
    </dgm:pt>
    <dgm:pt modelId="{59E33C2B-CDFB-4F60-8137-17A54A139118}" type="pres">
      <dgm:prSet presAssocID="{78D90099-9682-4B44-80FA-0B490796723F}" presName="parentText" presStyleLbl="node1" presStyleIdx="1" presStyleCnt="4">
        <dgm:presLayoutVars>
          <dgm:chMax val="0"/>
          <dgm:bulletEnabled val="1"/>
        </dgm:presLayoutVars>
      </dgm:prSet>
      <dgm:spPr/>
    </dgm:pt>
    <dgm:pt modelId="{F9AA82A5-F39B-4391-98E3-6D81AEB957FE}" type="pres">
      <dgm:prSet presAssocID="{FA14E2BE-2102-4972-B267-641E63054ED5}" presName="spacer" presStyleCnt="0"/>
      <dgm:spPr/>
    </dgm:pt>
    <dgm:pt modelId="{133B8656-EA4B-4FBA-A645-B9357E33818E}" type="pres">
      <dgm:prSet presAssocID="{62CDD916-E001-4630-BFF0-4C1B4AFF631D}" presName="parentText" presStyleLbl="node1" presStyleIdx="2" presStyleCnt="4">
        <dgm:presLayoutVars>
          <dgm:chMax val="0"/>
          <dgm:bulletEnabled val="1"/>
        </dgm:presLayoutVars>
      </dgm:prSet>
      <dgm:spPr/>
    </dgm:pt>
    <dgm:pt modelId="{E3A3346F-A4D8-4183-927E-C0A7BC756AB2}" type="pres">
      <dgm:prSet presAssocID="{173755E6-4B1C-450A-B74C-66833E8F7AB3}" presName="spacer" presStyleCnt="0"/>
      <dgm:spPr/>
    </dgm:pt>
    <dgm:pt modelId="{D3FD6AA8-1B0D-43F0-85BF-EED134C6C004}" type="pres">
      <dgm:prSet presAssocID="{D61DCB89-BF23-4184-BD56-E5D78564C888}" presName="parentText" presStyleLbl="node1" presStyleIdx="3" presStyleCnt="4">
        <dgm:presLayoutVars>
          <dgm:chMax val="0"/>
          <dgm:bulletEnabled val="1"/>
        </dgm:presLayoutVars>
      </dgm:prSet>
      <dgm:spPr/>
    </dgm:pt>
  </dgm:ptLst>
  <dgm:cxnLst>
    <dgm:cxn modelId="{D1F9A70C-F223-4B10-A2B5-ED1B874D8C9E}" type="presOf" srcId="{62CDD916-E001-4630-BFF0-4C1B4AFF631D}" destId="{133B8656-EA4B-4FBA-A645-B9357E33818E}" srcOrd="0" destOrd="0" presId="urn:microsoft.com/office/officeart/2005/8/layout/vList2"/>
    <dgm:cxn modelId="{73B60613-637D-4F45-8519-FD61E06DDD7C}" srcId="{5ED289CB-CB3F-430E-9580-8183904DAC3A}" destId="{64D2A0D2-037C-45EE-A60F-6CA8457F009F}" srcOrd="0" destOrd="0" parTransId="{DB923347-5BD1-49B7-9878-C6D98A948DB7}" sibTransId="{885AE157-9BAF-452D-AD8F-9E255D40D408}"/>
    <dgm:cxn modelId="{1D115817-BBDC-4FB1-A2C6-04D6B2F81BE8}" type="presOf" srcId="{5ED289CB-CB3F-430E-9580-8183904DAC3A}" destId="{7DB457AD-0280-4123-A218-54D27FD8B2F3}" srcOrd="0" destOrd="0" presId="urn:microsoft.com/office/officeart/2005/8/layout/vList2"/>
    <dgm:cxn modelId="{4EE7BB17-59B9-4D20-B869-7741B788199E}" srcId="{5ED289CB-CB3F-430E-9580-8183904DAC3A}" destId="{78D90099-9682-4B44-80FA-0B490796723F}" srcOrd="1" destOrd="0" parTransId="{9B7EA7C0-FD21-4448-8E5F-2424E5D4F590}" sibTransId="{FA14E2BE-2102-4972-B267-641E63054ED5}"/>
    <dgm:cxn modelId="{5488C461-925D-4210-AC95-64280249219A}" srcId="{5ED289CB-CB3F-430E-9580-8183904DAC3A}" destId="{62CDD916-E001-4630-BFF0-4C1B4AFF631D}" srcOrd="2" destOrd="0" parTransId="{1F91E392-F7A4-4E16-8D24-0954E6EA3C42}" sibTransId="{173755E6-4B1C-450A-B74C-66833E8F7AB3}"/>
    <dgm:cxn modelId="{169BE556-2F4E-488E-AE20-292335396775}" type="presOf" srcId="{D61DCB89-BF23-4184-BD56-E5D78564C888}" destId="{D3FD6AA8-1B0D-43F0-85BF-EED134C6C004}" srcOrd="0" destOrd="0" presId="urn:microsoft.com/office/officeart/2005/8/layout/vList2"/>
    <dgm:cxn modelId="{07000AA7-F90E-462B-9160-BC330CF1E642}" type="presOf" srcId="{64D2A0D2-037C-45EE-A60F-6CA8457F009F}" destId="{5C6AFD1A-F695-4F85-ADD9-2E315152BC97}" srcOrd="0" destOrd="0" presId="urn:microsoft.com/office/officeart/2005/8/layout/vList2"/>
    <dgm:cxn modelId="{684701B1-ACC2-4FD7-8285-FFC4894952C7}" srcId="{5ED289CB-CB3F-430E-9580-8183904DAC3A}" destId="{D61DCB89-BF23-4184-BD56-E5D78564C888}" srcOrd="3" destOrd="0" parTransId="{FE9D5D9F-87D3-4DFD-8055-B311C8B82E39}" sibTransId="{ACF4D5FA-70D4-45EF-B28F-09D51926BA87}"/>
    <dgm:cxn modelId="{B26183CF-0A01-4738-9285-72A0AD44A52F}" type="presOf" srcId="{78D90099-9682-4B44-80FA-0B490796723F}" destId="{59E33C2B-CDFB-4F60-8137-17A54A139118}" srcOrd="0" destOrd="0" presId="urn:microsoft.com/office/officeart/2005/8/layout/vList2"/>
    <dgm:cxn modelId="{77DC2BAB-8F5D-4A6F-82FB-F4391B1D91FF}" type="presParOf" srcId="{7DB457AD-0280-4123-A218-54D27FD8B2F3}" destId="{5C6AFD1A-F695-4F85-ADD9-2E315152BC97}" srcOrd="0" destOrd="0" presId="urn:microsoft.com/office/officeart/2005/8/layout/vList2"/>
    <dgm:cxn modelId="{4974B2D2-D725-4D7B-A1D3-22B0533760F2}" type="presParOf" srcId="{7DB457AD-0280-4123-A218-54D27FD8B2F3}" destId="{BC040C4A-151A-4DA2-9849-A9E0C45DDB6E}" srcOrd="1" destOrd="0" presId="urn:microsoft.com/office/officeart/2005/8/layout/vList2"/>
    <dgm:cxn modelId="{55E85FDE-09DA-4B3F-A4B5-8FA177DE2F21}" type="presParOf" srcId="{7DB457AD-0280-4123-A218-54D27FD8B2F3}" destId="{59E33C2B-CDFB-4F60-8137-17A54A139118}" srcOrd="2" destOrd="0" presId="urn:microsoft.com/office/officeart/2005/8/layout/vList2"/>
    <dgm:cxn modelId="{2AD6D156-9C7D-4651-B623-AB916A307D7B}" type="presParOf" srcId="{7DB457AD-0280-4123-A218-54D27FD8B2F3}" destId="{F9AA82A5-F39B-4391-98E3-6D81AEB957FE}" srcOrd="3" destOrd="0" presId="urn:microsoft.com/office/officeart/2005/8/layout/vList2"/>
    <dgm:cxn modelId="{28B3037F-3A73-47B0-8FD3-42DDC9EDC32E}" type="presParOf" srcId="{7DB457AD-0280-4123-A218-54D27FD8B2F3}" destId="{133B8656-EA4B-4FBA-A645-B9357E33818E}" srcOrd="4" destOrd="0" presId="urn:microsoft.com/office/officeart/2005/8/layout/vList2"/>
    <dgm:cxn modelId="{DE53FE3B-233C-4524-BC28-03766CAD19C2}" type="presParOf" srcId="{7DB457AD-0280-4123-A218-54D27FD8B2F3}" destId="{E3A3346F-A4D8-4183-927E-C0A7BC756AB2}" srcOrd="5" destOrd="0" presId="urn:microsoft.com/office/officeart/2005/8/layout/vList2"/>
    <dgm:cxn modelId="{2B455E02-AC49-4FC4-B004-4D70E2516426}" type="presParOf" srcId="{7DB457AD-0280-4123-A218-54D27FD8B2F3}" destId="{D3FD6AA8-1B0D-43F0-85BF-EED134C6C00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EE58DA-12AE-4721-823F-BB7EE5FFB9C9}" type="doc">
      <dgm:prSet loTypeId="urn:microsoft.com/office/officeart/2005/8/layout/vList2" loCatId="list" qsTypeId="urn:microsoft.com/office/officeart/2005/8/quickstyle/simple2" qsCatId="simple" csTypeId="urn:microsoft.com/office/officeart/2005/8/colors/colorful2" csCatId="colorful"/>
      <dgm:spPr/>
      <dgm:t>
        <a:bodyPr/>
        <a:lstStyle/>
        <a:p>
          <a:endParaRPr lang="en-US"/>
        </a:p>
      </dgm:t>
    </dgm:pt>
    <dgm:pt modelId="{9D48FCC0-02C5-4831-BE21-CF10D11124D0}">
      <dgm:prSet/>
      <dgm:spPr/>
      <dgm:t>
        <a:bodyPr/>
        <a:lstStyle/>
        <a:p>
          <a:r>
            <a:rPr lang="en-US" b="1" dirty="0"/>
            <a:t>We are not done… </a:t>
          </a:r>
          <a:endParaRPr lang="en-US" dirty="0"/>
        </a:p>
      </dgm:t>
    </dgm:pt>
    <dgm:pt modelId="{77CDAB59-F026-4064-AA10-0EC6DAA37351}" type="parTrans" cxnId="{578C4625-49C9-4270-895D-0F948EB74982}">
      <dgm:prSet/>
      <dgm:spPr/>
      <dgm:t>
        <a:bodyPr/>
        <a:lstStyle/>
        <a:p>
          <a:endParaRPr lang="en-US"/>
        </a:p>
      </dgm:t>
    </dgm:pt>
    <dgm:pt modelId="{1965C38F-3A97-4964-8484-6797CCC740A5}" type="sibTrans" cxnId="{578C4625-49C9-4270-895D-0F948EB74982}">
      <dgm:prSet/>
      <dgm:spPr/>
      <dgm:t>
        <a:bodyPr/>
        <a:lstStyle/>
        <a:p>
          <a:endParaRPr lang="en-US"/>
        </a:p>
      </dgm:t>
    </dgm:pt>
    <dgm:pt modelId="{5138D6DF-B701-4B7C-9F50-2B1E745DE4C8}">
      <dgm:prSet/>
      <dgm:spPr/>
      <dgm:t>
        <a:bodyPr/>
        <a:lstStyle/>
        <a:p>
          <a:r>
            <a:rPr lang="en-US" b="1" i="0"/>
            <a:t>Reviewed over 800 serials records </a:t>
          </a:r>
          <a:endParaRPr lang="en-US"/>
        </a:p>
      </dgm:t>
    </dgm:pt>
    <dgm:pt modelId="{CC980667-4186-4800-A535-003737C1DE00}" type="parTrans" cxnId="{0B574280-24F5-4DA2-8B4F-9B00129DADD0}">
      <dgm:prSet/>
      <dgm:spPr/>
      <dgm:t>
        <a:bodyPr/>
        <a:lstStyle/>
        <a:p>
          <a:endParaRPr lang="en-US"/>
        </a:p>
      </dgm:t>
    </dgm:pt>
    <dgm:pt modelId="{0281E426-BC92-4AE8-A297-CA8223755D6D}" type="sibTrans" cxnId="{0B574280-24F5-4DA2-8B4F-9B00129DADD0}">
      <dgm:prSet/>
      <dgm:spPr/>
      <dgm:t>
        <a:bodyPr/>
        <a:lstStyle/>
        <a:p>
          <a:endParaRPr lang="en-US"/>
        </a:p>
      </dgm:t>
    </dgm:pt>
    <dgm:pt modelId="{8A2B7AF9-D2DE-432D-BE54-430139894E25}">
      <dgm:prSet/>
      <dgm:spPr/>
      <dgm:t>
        <a:bodyPr/>
        <a:lstStyle/>
        <a:p>
          <a:r>
            <a:rPr lang="en-US" b="1" i="0"/>
            <a:t>Retaining less than 30%</a:t>
          </a:r>
          <a:endParaRPr lang="en-US"/>
        </a:p>
      </dgm:t>
    </dgm:pt>
    <dgm:pt modelId="{2AB8B3A7-2E67-4172-8F2C-B1BD83586C4F}" type="parTrans" cxnId="{5B1D72AC-C57C-47BE-85DF-E4339BF13FDF}">
      <dgm:prSet/>
      <dgm:spPr/>
      <dgm:t>
        <a:bodyPr/>
        <a:lstStyle/>
        <a:p>
          <a:endParaRPr lang="en-US"/>
        </a:p>
      </dgm:t>
    </dgm:pt>
    <dgm:pt modelId="{E742D874-805D-4166-9876-097489080BA7}" type="sibTrans" cxnId="{5B1D72AC-C57C-47BE-85DF-E4339BF13FDF}">
      <dgm:prSet/>
      <dgm:spPr/>
      <dgm:t>
        <a:bodyPr/>
        <a:lstStyle/>
        <a:p>
          <a:endParaRPr lang="en-US"/>
        </a:p>
      </dgm:t>
    </dgm:pt>
    <dgm:pt modelId="{6736FDAE-5830-4A3B-BE67-690347CAD4DF}">
      <dgm:prSet/>
      <dgm:spPr/>
      <dgm:t>
        <a:bodyPr/>
        <a:lstStyle/>
        <a:p>
          <a:r>
            <a:rPr lang="en-US" b="1" i="0"/>
            <a:t>Preference for online serials acquisition</a:t>
          </a:r>
          <a:endParaRPr lang="en-US"/>
        </a:p>
      </dgm:t>
    </dgm:pt>
    <dgm:pt modelId="{CF4F11AA-A368-4DDE-8BFB-4083D852AF52}" type="parTrans" cxnId="{E2B347DE-0662-4456-AB1C-CB04B629821A}">
      <dgm:prSet/>
      <dgm:spPr/>
      <dgm:t>
        <a:bodyPr/>
        <a:lstStyle/>
        <a:p>
          <a:endParaRPr lang="en-US"/>
        </a:p>
      </dgm:t>
    </dgm:pt>
    <dgm:pt modelId="{D87F7440-874F-4B52-B517-23263084E8FB}" type="sibTrans" cxnId="{E2B347DE-0662-4456-AB1C-CB04B629821A}">
      <dgm:prSet/>
      <dgm:spPr/>
      <dgm:t>
        <a:bodyPr/>
        <a:lstStyle/>
        <a:p>
          <a:endParaRPr lang="en-US"/>
        </a:p>
      </dgm:t>
    </dgm:pt>
    <dgm:pt modelId="{3998021D-77CE-47F9-B659-3C610552C57A}" type="pres">
      <dgm:prSet presAssocID="{CBEE58DA-12AE-4721-823F-BB7EE5FFB9C9}" presName="linear" presStyleCnt="0">
        <dgm:presLayoutVars>
          <dgm:animLvl val="lvl"/>
          <dgm:resizeHandles val="exact"/>
        </dgm:presLayoutVars>
      </dgm:prSet>
      <dgm:spPr/>
    </dgm:pt>
    <dgm:pt modelId="{44C01138-9AC4-493E-9B44-E20A2114551F}" type="pres">
      <dgm:prSet presAssocID="{9D48FCC0-02C5-4831-BE21-CF10D11124D0}" presName="parentText" presStyleLbl="node1" presStyleIdx="0" presStyleCnt="4" custLinFactNeighborX="243" custLinFactNeighborY="-97720">
        <dgm:presLayoutVars>
          <dgm:chMax val="0"/>
          <dgm:bulletEnabled val="1"/>
        </dgm:presLayoutVars>
      </dgm:prSet>
      <dgm:spPr/>
    </dgm:pt>
    <dgm:pt modelId="{8D57E135-4F81-4A7D-BDFA-6EB1365451DD}" type="pres">
      <dgm:prSet presAssocID="{1965C38F-3A97-4964-8484-6797CCC740A5}" presName="spacer" presStyleCnt="0"/>
      <dgm:spPr/>
    </dgm:pt>
    <dgm:pt modelId="{DA756C25-6A07-4216-8B65-5B755C095BD3}" type="pres">
      <dgm:prSet presAssocID="{5138D6DF-B701-4B7C-9F50-2B1E745DE4C8}" presName="parentText" presStyleLbl="node1" presStyleIdx="1" presStyleCnt="4">
        <dgm:presLayoutVars>
          <dgm:chMax val="0"/>
          <dgm:bulletEnabled val="1"/>
        </dgm:presLayoutVars>
      </dgm:prSet>
      <dgm:spPr/>
    </dgm:pt>
    <dgm:pt modelId="{52F3F428-9B28-422F-88C4-A400C0473247}" type="pres">
      <dgm:prSet presAssocID="{0281E426-BC92-4AE8-A297-CA8223755D6D}" presName="spacer" presStyleCnt="0"/>
      <dgm:spPr/>
    </dgm:pt>
    <dgm:pt modelId="{90C57573-23E5-4631-A2F6-C7C71B81AE80}" type="pres">
      <dgm:prSet presAssocID="{8A2B7AF9-D2DE-432D-BE54-430139894E25}" presName="parentText" presStyleLbl="node1" presStyleIdx="2" presStyleCnt="4">
        <dgm:presLayoutVars>
          <dgm:chMax val="0"/>
          <dgm:bulletEnabled val="1"/>
        </dgm:presLayoutVars>
      </dgm:prSet>
      <dgm:spPr/>
    </dgm:pt>
    <dgm:pt modelId="{14252041-98C5-40F8-8654-E1B30A636802}" type="pres">
      <dgm:prSet presAssocID="{E742D874-805D-4166-9876-097489080BA7}" presName="spacer" presStyleCnt="0"/>
      <dgm:spPr/>
    </dgm:pt>
    <dgm:pt modelId="{0DCFDAC1-F472-4960-A2DD-491CD6C4F5BB}" type="pres">
      <dgm:prSet presAssocID="{6736FDAE-5830-4A3B-BE67-690347CAD4DF}" presName="parentText" presStyleLbl="node1" presStyleIdx="3" presStyleCnt="4">
        <dgm:presLayoutVars>
          <dgm:chMax val="0"/>
          <dgm:bulletEnabled val="1"/>
        </dgm:presLayoutVars>
      </dgm:prSet>
      <dgm:spPr/>
    </dgm:pt>
  </dgm:ptLst>
  <dgm:cxnLst>
    <dgm:cxn modelId="{63759405-1FCD-41A6-BC4C-A5512D24ED40}" type="presOf" srcId="{9D48FCC0-02C5-4831-BE21-CF10D11124D0}" destId="{44C01138-9AC4-493E-9B44-E20A2114551F}" srcOrd="0" destOrd="0" presId="urn:microsoft.com/office/officeart/2005/8/layout/vList2"/>
    <dgm:cxn modelId="{0CAB4720-AC14-48E7-81C9-A47CB1C350ED}" type="presOf" srcId="{6736FDAE-5830-4A3B-BE67-690347CAD4DF}" destId="{0DCFDAC1-F472-4960-A2DD-491CD6C4F5BB}" srcOrd="0" destOrd="0" presId="urn:microsoft.com/office/officeart/2005/8/layout/vList2"/>
    <dgm:cxn modelId="{578C4625-49C9-4270-895D-0F948EB74982}" srcId="{CBEE58DA-12AE-4721-823F-BB7EE5FFB9C9}" destId="{9D48FCC0-02C5-4831-BE21-CF10D11124D0}" srcOrd="0" destOrd="0" parTransId="{77CDAB59-F026-4064-AA10-0EC6DAA37351}" sibTransId="{1965C38F-3A97-4964-8484-6797CCC740A5}"/>
    <dgm:cxn modelId="{0B574280-24F5-4DA2-8B4F-9B00129DADD0}" srcId="{CBEE58DA-12AE-4721-823F-BB7EE5FFB9C9}" destId="{5138D6DF-B701-4B7C-9F50-2B1E745DE4C8}" srcOrd="1" destOrd="0" parTransId="{CC980667-4186-4800-A535-003737C1DE00}" sibTransId="{0281E426-BC92-4AE8-A297-CA8223755D6D}"/>
    <dgm:cxn modelId="{5B1D72AC-C57C-47BE-85DF-E4339BF13FDF}" srcId="{CBEE58DA-12AE-4721-823F-BB7EE5FFB9C9}" destId="{8A2B7AF9-D2DE-432D-BE54-430139894E25}" srcOrd="2" destOrd="0" parTransId="{2AB8B3A7-2E67-4172-8F2C-B1BD83586C4F}" sibTransId="{E742D874-805D-4166-9876-097489080BA7}"/>
    <dgm:cxn modelId="{23CC19BD-FFA4-4D64-8945-267AAC08CF2D}" type="presOf" srcId="{CBEE58DA-12AE-4721-823F-BB7EE5FFB9C9}" destId="{3998021D-77CE-47F9-B659-3C610552C57A}" srcOrd="0" destOrd="0" presId="urn:microsoft.com/office/officeart/2005/8/layout/vList2"/>
    <dgm:cxn modelId="{85D389BE-17D4-4B1C-A957-97A6F3F7A5C4}" type="presOf" srcId="{8A2B7AF9-D2DE-432D-BE54-430139894E25}" destId="{90C57573-23E5-4631-A2F6-C7C71B81AE80}" srcOrd="0" destOrd="0" presId="urn:microsoft.com/office/officeart/2005/8/layout/vList2"/>
    <dgm:cxn modelId="{E16690BE-0527-44D8-A8B9-429B963752F2}" type="presOf" srcId="{5138D6DF-B701-4B7C-9F50-2B1E745DE4C8}" destId="{DA756C25-6A07-4216-8B65-5B755C095BD3}" srcOrd="0" destOrd="0" presId="urn:microsoft.com/office/officeart/2005/8/layout/vList2"/>
    <dgm:cxn modelId="{E2B347DE-0662-4456-AB1C-CB04B629821A}" srcId="{CBEE58DA-12AE-4721-823F-BB7EE5FFB9C9}" destId="{6736FDAE-5830-4A3B-BE67-690347CAD4DF}" srcOrd="3" destOrd="0" parTransId="{CF4F11AA-A368-4DDE-8BFB-4083D852AF52}" sibTransId="{D87F7440-874F-4B52-B517-23263084E8FB}"/>
    <dgm:cxn modelId="{61EA4E55-BF3C-4F57-9DD7-E9B3029D5D49}" type="presParOf" srcId="{3998021D-77CE-47F9-B659-3C610552C57A}" destId="{44C01138-9AC4-493E-9B44-E20A2114551F}" srcOrd="0" destOrd="0" presId="urn:microsoft.com/office/officeart/2005/8/layout/vList2"/>
    <dgm:cxn modelId="{059C64A5-DF8F-4D24-8C7F-E8186439DCDD}" type="presParOf" srcId="{3998021D-77CE-47F9-B659-3C610552C57A}" destId="{8D57E135-4F81-4A7D-BDFA-6EB1365451DD}" srcOrd="1" destOrd="0" presId="urn:microsoft.com/office/officeart/2005/8/layout/vList2"/>
    <dgm:cxn modelId="{EF1B6B0C-193B-4C28-8570-E5DCE7A02726}" type="presParOf" srcId="{3998021D-77CE-47F9-B659-3C610552C57A}" destId="{DA756C25-6A07-4216-8B65-5B755C095BD3}" srcOrd="2" destOrd="0" presId="urn:microsoft.com/office/officeart/2005/8/layout/vList2"/>
    <dgm:cxn modelId="{827AAFF5-4FE9-4A1B-A2C0-41912A5FE6F1}" type="presParOf" srcId="{3998021D-77CE-47F9-B659-3C610552C57A}" destId="{52F3F428-9B28-422F-88C4-A400C0473247}" srcOrd="3" destOrd="0" presId="urn:microsoft.com/office/officeart/2005/8/layout/vList2"/>
    <dgm:cxn modelId="{26EED950-1782-44F3-A38E-279372C58998}" type="presParOf" srcId="{3998021D-77CE-47F9-B659-3C610552C57A}" destId="{90C57573-23E5-4631-A2F6-C7C71B81AE80}" srcOrd="4" destOrd="0" presId="urn:microsoft.com/office/officeart/2005/8/layout/vList2"/>
    <dgm:cxn modelId="{466FD881-E096-4F63-A0DF-B70D22D9BC65}" type="presParOf" srcId="{3998021D-77CE-47F9-B659-3C610552C57A}" destId="{14252041-98C5-40F8-8654-E1B30A636802}" srcOrd="5" destOrd="0" presId="urn:microsoft.com/office/officeart/2005/8/layout/vList2"/>
    <dgm:cxn modelId="{B753B3D2-F66D-473E-BC0B-6ECD70E3C168}" type="presParOf" srcId="{3998021D-77CE-47F9-B659-3C610552C57A}" destId="{0DCFDAC1-F472-4960-A2DD-491CD6C4F5BB}"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AE964-29E4-4ACF-B14D-2E8E30B702E0}">
      <dsp:nvSpPr>
        <dsp:cNvPr id="0" name=""/>
        <dsp:cNvSpPr/>
      </dsp:nvSpPr>
      <dsp:spPr>
        <a:xfrm>
          <a:off x="0" y="453"/>
          <a:ext cx="7980219"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2C894ED-6532-40BC-8AA6-733594FB04C9}">
      <dsp:nvSpPr>
        <dsp:cNvPr id="0" name=""/>
        <dsp:cNvSpPr/>
      </dsp:nvSpPr>
      <dsp:spPr>
        <a:xfrm>
          <a:off x="0" y="453"/>
          <a:ext cx="7980219" cy="743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100000"/>
            </a:lnSpc>
            <a:spcBef>
              <a:spcPct val="0"/>
            </a:spcBef>
            <a:spcAft>
              <a:spcPct val="35000"/>
            </a:spcAft>
            <a:buNone/>
          </a:pPr>
          <a:r>
            <a:rPr lang="en-GB" sz="3100" kern="1200" dirty="0"/>
            <a:t>01 Circumstances</a:t>
          </a:r>
          <a:endParaRPr lang="en-US" sz="3100" kern="1200" dirty="0"/>
        </a:p>
      </dsp:txBody>
      <dsp:txXfrm>
        <a:off x="0" y="453"/>
        <a:ext cx="7980219" cy="743214"/>
      </dsp:txXfrm>
    </dsp:sp>
    <dsp:sp modelId="{3383B75B-37EB-4218-ACC6-A05B51E966C8}">
      <dsp:nvSpPr>
        <dsp:cNvPr id="0" name=""/>
        <dsp:cNvSpPr/>
      </dsp:nvSpPr>
      <dsp:spPr>
        <a:xfrm>
          <a:off x="0" y="743667"/>
          <a:ext cx="7980219"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A2DEA4E-31AA-4CD7-B256-7DC258A8973F}">
      <dsp:nvSpPr>
        <dsp:cNvPr id="0" name=""/>
        <dsp:cNvSpPr/>
      </dsp:nvSpPr>
      <dsp:spPr>
        <a:xfrm>
          <a:off x="0" y="743667"/>
          <a:ext cx="7980219" cy="743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100000"/>
            </a:lnSpc>
            <a:spcBef>
              <a:spcPct val="0"/>
            </a:spcBef>
            <a:spcAft>
              <a:spcPct val="35000"/>
            </a:spcAft>
            <a:buNone/>
          </a:pPr>
          <a:r>
            <a:rPr lang="en-GB" sz="3100" kern="1200" dirty="0"/>
            <a:t>02 Deselection Criteria</a:t>
          </a:r>
          <a:endParaRPr lang="en-US" sz="3100" kern="1200" dirty="0"/>
        </a:p>
      </dsp:txBody>
      <dsp:txXfrm>
        <a:off x="0" y="743667"/>
        <a:ext cx="7980219" cy="743214"/>
      </dsp:txXfrm>
    </dsp:sp>
    <dsp:sp modelId="{9E1096CE-BDCA-4687-AAFE-E2FE533EBC37}">
      <dsp:nvSpPr>
        <dsp:cNvPr id="0" name=""/>
        <dsp:cNvSpPr/>
      </dsp:nvSpPr>
      <dsp:spPr>
        <a:xfrm>
          <a:off x="0" y="1486881"/>
          <a:ext cx="7980219"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4114ABC-0873-43D7-8B38-1402E41D4BD4}">
      <dsp:nvSpPr>
        <dsp:cNvPr id="0" name=""/>
        <dsp:cNvSpPr/>
      </dsp:nvSpPr>
      <dsp:spPr>
        <a:xfrm>
          <a:off x="0" y="1486881"/>
          <a:ext cx="7980219" cy="743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100000"/>
            </a:lnSpc>
            <a:spcBef>
              <a:spcPct val="0"/>
            </a:spcBef>
            <a:spcAft>
              <a:spcPct val="35000"/>
            </a:spcAft>
            <a:buNone/>
          </a:pPr>
          <a:r>
            <a:rPr lang="en-GB" sz="3100" kern="1200"/>
            <a:t>03 Reports </a:t>
          </a:r>
          <a:endParaRPr lang="en-US" sz="3100" kern="1200" dirty="0"/>
        </a:p>
      </dsp:txBody>
      <dsp:txXfrm>
        <a:off x="0" y="1486881"/>
        <a:ext cx="7980219" cy="743214"/>
      </dsp:txXfrm>
    </dsp:sp>
    <dsp:sp modelId="{D8869836-3EC3-4142-81EC-59F8961362D1}">
      <dsp:nvSpPr>
        <dsp:cNvPr id="0" name=""/>
        <dsp:cNvSpPr/>
      </dsp:nvSpPr>
      <dsp:spPr>
        <a:xfrm>
          <a:off x="0" y="2230096"/>
          <a:ext cx="7980219"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2C46006A-1A5D-4650-9BF0-7064975F0810}">
      <dsp:nvSpPr>
        <dsp:cNvPr id="0" name=""/>
        <dsp:cNvSpPr/>
      </dsp:nvSpPr>
      <dsp:spPr>
        <a:xfrm>
          <a:off x="0" y="2230096"/>
          <a:ext cx="7980219" cy="743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100000"/>
            </a:lnSpc>
            <a:spcBef>
              <a:spcPct val="0"/>
            </a:spcBef>
            <a:spcAft>
              <a:spcPct val="35000"/>
            </a:spcAft>
            <a:buNone/>
          </a:pPr>
          <a:r>
            <a:rPr lang="en-GB" sz="3100" kern="1200" dirty="0"/>
            <a:t>04 Summary</a:t>
          </a:r>
          <a:endParaRPr lang="en-US" sz="3100" kern="1200" dirty="0"/>
        </a:p>
      </dsp:txBody>
      <dsp:txXfrm>
        <a:off x="0" y="2230096"/>
        <a:ext cx="7980219" cy="743214"/>
      </dsp:txXfrm>
    </dsp:sp>
    <dsp:sp modelId="{C9376028-680F-4E24-82B3-378B3F20D86D}">
      <dsp:nvSpPr>
        <dsp:cNvPr id="0" name=""/>
        <dsp:cNvSpPr/>
      </dsp:nvSpPr>
      <dsp:spPr>
        <a:xfrm>
          <a:off x="0" y="2973310"/>
          <a:ext cx="7980219"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5B3E992-A652-4474-9511-9DF38F897BB7}">
      <dsp:nvSpPr>
        <dsp:cNvPr id="0" name=""/>
        <dsp:cNvSpPr/>
      </dsp:nvSpPr>
      <dsp:spPr>
        <a:xfrm>
          <a:off x="0" y="2973310"/>
          <a:ext cx="7980219" cy="743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100000"/>
            </a:lnSpc>
            <a:spcBef>
              <a:spcPct val="0"/>
            </a:spcBef>
            <a:spcAft>
              <a:spcPct val="35000"/>
            </a:spcAft>
            <a:buNone/>
          </a:pPr>
          <a:r>
            <a:rPr lang="en-GB" sz="3100" kern="1200" dirty="0"/>
            <a:t>05 Questions/Discussion</a:t>
          </a:r>
          <a:endParaRPr lang="en-US" sz="3100" kern="1200" dirty="0"/>
        </a:p>
      </dsp:txBody>
      <dsp:txXfrm>
        <a:off x="0" y="2973310"/>
        <a:ext cx="7980219" cy="7432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6AFD1A-F695-4F85-ADD9-2E315152BC97}">
      <dsp:nvSpPr>
        <dsp:cNvPr id="0" name=""/>
        <dsp:cNvSpPr/>
      </dsp:nvSpPr>
      <dsp:spPr>
        <a:xfrm>
          <a:off x="0" y="0"/>
          <a:ext cx="8562109" cy="8353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Physical Condition</a:t>
          </a:r>
        </a:p>
      </dsp:txBody>
      <dsp:txXfrm>
        <a:off x="40780" y="40780"/>
        <a:ext cx="8480549" cy="753820"/>
      </dsp:txXfrm>
    </dsp:sp>
    <dsp:sp modelId="{59E33C2B-CDFB-4F60-8137-17A54A139118}">
      <dsp:nvSpPr>
        <dsp:cNvPr id="0" name=""/>
        <dsp:cNvSpPr/>
      </dsp:nvSpPr>
      <dsp:spPr>
        <a:xfrm>
          <a:off x="0" y="974148"/>
          <a:ext cx="8562109" cy="8353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Curricular Relevance</a:t>
          </a:r>
        </a:p>
      </dsp:txBody>
      <dsp:txXfrm>
        <a:off x="40780" y="1014928"/>
        <a:ext cx="8480549" cy="753820"/>
      </dsp:txXfrm>
    </dsp:sp>
    <dsp:sp modelId="{133B8656-EA4B-4FBA-A645-B9357E33818E}">
      <dsp:nvSpPr>
        <dsp:cNvPr id="0" name=""/>
        <dsp:cNvSpPr/>
      </dsp:nvSpPr>
      <dsp:spPr>
        <a:xfrm>
          <a:off x="0" y="1907448"/>
          <a:ext cx="8562109" cy="8353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Holdings Coverage </a:t>
          </a:r>
        </a:p>
      </dsp:txBody>
      <dsp:txXfrm>
        <a:off x="40780" y="1948228"/>
        <a:ext cx="8480549" cy="753820"/>
      </dsp:txXfrm>
    </dsp:sp>
    <dsp:sp modelId="{D3FD6AA8-1B0D-43F0-85BF-EED134C6C004}">
      <dsp:nvSpPr>
        <dsp:cNvPr id="0" name=""/>
        <dsp:cNvSpPr/>
      </dsp:nvSpPr>
      <dsp:spPr>
        <a:xfrm>
          <a:off x="0" y="2840748"/>
          <a:ext cx="8562109" cy="8353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endParaRPr lang="en-US" sz="3400" kern="1200" dirty="0"/>
        </a:p>
      </dsp:txBody>
      <dsp:txXfrm>
        <a:off x="40780" y="2881528"/>
        <a:ext cx="8480549" cy="7538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C01138-9AC4-493E-9B44-E20A2114551F}">
      <dsp:nvSpPr>
        <dsp:cNvPr id="0" name=""/>
        <dsp:cNvSpPr/>
      </dsp:nvSpPr>
      <dsp:spPr>
        <a:xfrm>
          <a:off x="0" y="4"/>
          <a:ext cx="5170860" cy="935963"/>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t>We are not done… </a:t>
          </a:r>
          <a:endParaRPr lang="en-US" sz="2300" kern="1200" dirty="0"/>
        </a:p>
      </dsp:txBody>
      <dsp:txXfrm>
        <a:off x="45690" y="45694"/>
        <a:ext cx="5079480" cy="844583"/>
      </dsp:txXfrm>
    </dsp:sp>
    <dsp:sp modelId="{DA756C25-6A07-4216-8B65-5B755C095BD3}">
      <dsp:nvSpPr>
        <dsp:cNvPr id="0" name=""/>
        <dsp:cNvSpPr/>
      </dsp:nvSpPr>
      <dsp:spPr>
        <a:xfrm>
          <a:off x="0" y="1066938"/>
          <a:ext cx="5170860" cy="935963"/>
        </a:xfrm>
        <a:prstGeom prst="roundRect">
          <a:avLst/>
        </a:prstGeom>
        <a:solidFill>
          <a:schemeClr val="accent2">
            <a:hueOff val="-2666588"/>
            <a:satOff val="-2564"/>
            <a:lumOff val="-411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i="0" kern="1200"/>
            <a:t>Reviewed over 800 serials records </a:t>
          </a:r>
          <a:endParaRPr lang="en-US" sz="2300" kern="1200"/>
        </a:p>
      </dsp:txBody>
      <dsp:txXfrm>
        <a:off x="45690" y="1112628"/>
        <a:ext cx="5079480" cy="844583"/>
      </dsp:txXfrm>
    </dsp:sp>
    <dsp:sp modelId="{90C57573-23E5-4631-A2F6-C7C71B81AE80}">
      <dsp:nvSpPr>
        <dsp:cNvPr id="0" name=""/>
        <dsp:cNvSpPr/>
      </dsp:nvSpPr>
      <dsp:spPr>
        <a:xfrm>
          <a:off x="0" y="2069141"/>
          <a:ext cx="5170860" cy="935963"/>
        </a:xfrm>
        <a:prstGeom prst="roundRect">
          <a:avLst/>
        </a:prstGeom>
        <a:solidFill>
          <a:schemeClr val="accent2">
            <a:hueOff val="-5333175"/>
            <a:satOff val="-5128"/>
            <a:lumOff val="-823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i="0" kern="1200"/>
            <a:t>Retaining less than 30%</a:t>
          </a:r>
          <a:endParaRPr lang="en-US" sz="2300" kern="1200"/>
        </a:p>
      </dsp:txBody>
      <dsp:txXfrm>
        <a:off x="45690" y="2114831"/>
        <a:ext cx="5079480" cy="844583"/>
      </dsp:txXfrm>
    </dsp:sp>
    <dsp:sp modelId="{0DCFDAC1-F472-4960-A2DD-491CD6C4F5BB}">
      <dsp:nvSpPr>
        <dsp:cNvPr id="0" name=""/>
        <dsp:cNvSpPr/>
      </dsp:nvSpPr>
      <dsp:spPr>
        <a:xfrm>
          <a:off x="0" y="3071344"/>
          <a:ext cx="5170860" cy="935963"/>
        </a:xfrm>
        <a:prstGeom prst="roundRect">
          <a:avLst/>
        </a:prstGeom>
        <a:solidFill>
          <a:schemeClr val="accent2">
            <a:hueOff val="-7999763"/>
            <a:satOff val="-7692"/>
            <a:lumOff val="-1235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i="0" kern="1200"/>
            <a:t>Preference for online serials acquisition</a:t>
          </a:r>
          <a:endParaRPr lang="en-US" sz="2300" kern="1200"/>
        </a:p>
      </dsp:txBody>
      <dsp:txXfrm>
        <a:off x="45690" y="3117034"/>
        <a:ext cx="5079480" cy="84458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6E6020-4209-49A3-9DC4-18264096E7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4" name="Footer Placeholder 3">
            <a:extLst>
              <a:ext uri="{FF2B5EF4-FFF2-40B4-BE49-F238E27FC236}">
                <a16:creationId xmlns:a16="http://schemas.microsoft.com/office/drawing/2014/main" id="{8075F0E3-AC70-4B5A-BCEB-9E3C021C86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748F68B5-925F-4468-95B3-EA77C29C342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88A06BE-7519-4B21-9E1D-AE6D6E69C38F}" type="slidenum">
              <a:rPr lang="en-GB" smtClean="0"/>
              <a:t>‹#›</a:t>
            </a:fld>
            <a:endParaRPr lang="en-GB"/>
          </a:p>
        </p:txBody>
      </p:sp>
      <p:sp>
        <p:nvSpPr>
          <p:cNvPr id="3" name="Date Placeholder 2">
            <a:extLst>
              <a:ext uri="{FF2B5EF4-FFF2-40B4-BE49-F238E27FC236}">
                <a16:creationId xmlns:a16="http://schemas.microsoft.com/office/drawing/2014/main" id="{9AC4275B-B544-D7BD-B6D7-2DFF78C688D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D03B3F-6BFD-4879-BDE0-CE98C31124B2}" type="datetimeFigureOut">
              <a:rPr lang="en-GB" smtClean="0"/>
              <a:t>01/05/2023</a:t>
            </a:fld>
            <a:endParaRPr lang="en-GB"/>
          </a:p>
        </p:txBody>
      </p:sp>
    </p:spTree>
    <p:extLst>
      <p:ext uri="{BB962C8B-B14F-4D97-AF65-F5344CB8AC3E}">
        <p14:creationId xmlns:p14="http://schemas.microsoft.com/office/powerpoint/2010/main" val="21573830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5B6C6B-D6BA-4B99-A9D8-61BDEA902623}" type="datetime1">
              <a:rPr lang="en-GB" smtClean="0"/>
              <a:pPr/>
              <a:t>01/05/2023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A9B2C62-FE30-453D-946B-754E9E42C845}" type="slidenum">
              <a:rPr lang="en-GB" noProof="0" smtClean="0"/>
              <a:t>‹#›</a:t>
            </a:fld>
            <a:endParaRPr lang="en-GB" noProof="0"/>
          </a:p>
        </p:txBody>
      </p:sp>
    </p:spTree>
    <p:extLst>
      <p:ext uri="{BB962C8B-B14F-4D97-AF65-F5344CB8AC3E}">
        <p14:creationId xmlns:p14="http://schemas.microsoft.com/office/powerpoint/2010/main" val="29223263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en-GB" dirty="0"/>
              <a:t>Line spacing + Page numbers</a:t>
            </a:r>
          </a:p>
        </p:txBody>
      </p:sp>
      <p:sp>
        <p:nvSpPr>
          <p:cNvPr id="4" name="Slide Number Placeholder 3"/>
          <p:cNvSpPr>
            <a:spLocks noGrp="1"/>
          </p:cNvSpPr>
          <p:nvPr>
            <p:ph type="sldNum" sz="quarter" idx="5"/>
          </p:nvPr>
        </p:nvSpPr>
        <p:spPr/>
        <p:txBody>
          <a:bodyPr rtlCol="0"/>
          <a:lstStyle/>
          <a:p>
            <a:pPr rtl="0"/>
            <a:fld id="{5A9B2C62-FE30-453D-946B-754E9E42C845}" type="slidenum">
              <a:rPr lang="en-GB" smtClean="0"/>
              <a:t>1</a:t>
            </a:fld>
            <a:endParaRPr lang="en-GB"/>
          </a:p>
        </p:txBody>
      </p:sp>
    </p:spTree>
    <p:extLst>
      <p:ext uri="{BB962C8B-B14F-4D97-AF65-F5344CB8AC3E}">
        <p14:creationId xmlns:p14="http://schemas.microsoft.com/office/powerpoint/2010/main" val="1777375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rtl="0"/>
            <a:fld id="{5A9B2C62-FE30-453D-946B-754E9E42C845}" type="slidenum">
              <a:rPr lang="en-GB" smtClean="0"/>
              <a:t>2</a:t>
            </a:fld>
            <a:endParaRPr lang="en-GB"/>
          </a:p>
        </p:txBody>
      </p:sp>
    </p:spTree>
    <p:extLst>
      <p:ext uri="{BB962C8B-B14F-4D97-AF65-F5344CB8AC3E}">
        <p14:creationId xmlns:p14="http://schemas.microsoft.com/office/powerpoint/2010/main" val="94709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2022 April – June (heavy rains): Flooding in the basement which created breeding ground for mold to grow on the drywall, on some of the wooden shelves and journals as well. </a:t>
            </a:r>
          </a:p>
          <a:p>
            <a:r>
              <a:rPr lang="en-US" dirty="0"/>
              <a:t>Communications with the Dean of UC and the campus PP department resulted in a larger scale clean up project </a:t>
            </a:r>
            <a:r>
              <a:rPr lang="en-US"/>
              <a:t>to tare </a:t>
            </a:r>
            <a:r>
              <a:rPr lang="en-US" dirty="0"/>
              <a:t>down the drywalls, remove deteriorated wooden shelves and sending weeded print journals to recycling. </a:t>
            </a:r>
          </a:p>
          <a:p>
            <a:pPr marL="0" marR="0">
              <a:spcBef>
                <a:spcPts val="0"/>
              </a:spcBef>
              <a:spcAft>
                <a:spcPts val="0"/>
              </a:spcAft>
            </a:pPr>
            <a:r>
              <a:rPr lang="en-US" sz="1200" dirty="0">
                <a:effectLst/>
                <a:latin typeface="+mn-lt"/>
                <a:ea typeface="+mn-ea"/>
              </a:rPr>
              <a:t>This project involves library staff and student assistants, UJ sports teams, PP staff, a third-party construction </a:t>
            </a:r>
            <a:r>
              <a:rPr lang="en-US" sz="1800" dirty="0">
                <a:effectLst/>
                <a:latin typeface="Calibri" panose="020F0502020204030204" pitchFamily="34" charset="0"/>
                <a:ea typeface="+mn-ea"/>
              </a:rPr>
              <a:t>contractors (</a:t>
            </a:r>
            <a:r>
              <a:rPr lang="en-US" sz="1800" dirty="0" err="1">
                <a:effectLst/>
                <a:latin typeface="Calibri" panose="020F0502020204030204" pitchFamily="34" charset="0"/>
                <a:ea typeface="+mn-ea"/>
              </a:rPr>
              <a:t>Hillerud</a:t>
            </a:r>
            <a:r>
              <a:rPr lang="en-US" sz="1800" dirty="0">
                <a:effectLst/>
                <a:latin typeface="Calibri" panose="020F0502020204030204" pitchFamily="34" charset="0"/>
                <a:ea typeface="+mn-ea"/>
              </a:rPr>
              <a:t>) and UJ faculty. </a:t>
            </a:r>
          </a:p>
          <a:p>
            <a:pPr marL="0" marR="0">
              <a:spcBef>
                <a:spcPts val="0"/>
              </a:spcBef>
              <a:spcAft>
                <a:spcPts val="0"/>
              </a:spcAft>
            </a:pPr>
            <a:r>
              <a:rPr lang="en-US" sz="1800" dirty="0">
                <a:effectLst/>
                <a:latin typeface="Calibri" panose="020F0502020204030204" pitchFamily="34" charset="0"/>
                <a:ea typeface="+mn-ea"/>
              </a:rPr>
              <a:t>-The goal from the perspective of PP is to reduce the humidity accumulation in the basement by removing all drywalls and wooden studs and general decluttering of the basement space to prevent similar situations recurring. </a:t>
            </a:r>
          </a:p>
          <a:p>
            <a:pPr marL="0" marR="0">
              <a:spcBef>
                <a:spcPts val="0"/>
              </a:spcBef>
              <a:spcAft>
                <a:spcPts val="0"/>
              </a:spcAft>
            </a:pPr>
            <a:r>
              <a:rPr lang="en-US" sz="1800" dirty="0">
                <a:effectLst/>
                <a:latin typeface="Calibri" panose="020F0502020204030204" pitchFamily="34" charset="0"/>
                <a:ea typeface="+mn-ea"/>
              </a:rPr>
              <a:t>-The goal from the perspective of the library is to withdraw print journals responsibly with establishing deselection criteria and meet the deadlines from PP so they can arrange the logistics (staffing, additional help, contractor timeline, project deadline) of the project. </a:t>
            </a:r>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rtl="0"/>
            <a:fld id="{5A9B2C62-FE30-453D-946B-754E9E42C845}" type="slidenum">
              <a:rPr lang="en-GB" smtClean="0"/>
              <a:t>3</a:t>
            </a:fld>
            <a:endParaRPr lang="en-GB"/>
          </a:p>
        </p:txBody>
      </p:sp>
    </p:spTree>
    <p:extLst>
      <p:ext uri="{BB962C8B-B14F-4D97-AF65-F5344CB8AC3E}">
        <p14:creationId xmlns:p14="http://schemas.microsoft.com/office/powerpoint/2010/main" val="3619213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established 3 main criteria to identify the titles for withdrawal</a:t>
            </a:r>
          </a:p>
          <a:p>
            <a:pPr marL="228600" indent="-228600">
              <a:buAutoNum type="arabicPeriod"/>
            </a:pPr>
            <a:r>
              <a:rPr lang="en-US" dirty="0"/>
              <a:t>Serials in poor condition that is beyond reasonable preservation effort (active mold): library staff and students pulled out some of the worst water damaged journals and tagged boxes for journals for retention. </a:t>
            </a:r>
          </a:p>
          <a:p>
            <a:pPr marL="228600" indent="-228600">
              <a:buAutoNum type="arabicPeriod"/>
            </a:pPr>
            <a:r>
              <a:rPr lang="en-US" dirty="0"/>
              <a:t>Curricular relevance – is the print journals meets the research needs of the students?  I sought input from faculty as the specialists in their subject area. UJ faculty responded timely and gave valuable inputs to that made my job easier. I learned that some departments have very strong preference for online journals (nursing, Business, English), some faculty said that they usually recommend their student to use resources that were published within the last five years, few wanted to review the journals in-person (music, religion, biology) and they did . </a:t>
            </a:r>
          </a:p>
          <a:p>
            <a:pPr marL="228600" indent="-228600">
              <a:buAutoNum type="arabicPeriod"/>
            </a:pPr>
            <a:r>
              <a:rPr lang="en-US" dirty="0"/>
              <a:t>We reviewed ODIN libraries holdings and online journal title duplications,  so there is minimal coverage gaps when the print issues withdrawn. </a:t>
            </a:r>
          </a:p>
          <a:p>
            <a:pPr marL="628650" lvl="1" indent="-171450">
              <a:buFontTx/>
              <a:buChar char="-"/>
            </a:pPr>
            <a:r>
              <a:rPr lang="en-US" dirty="0"/>
              <a:t>Examples: Nation, Saturday evening post from online collections, American Journal of Psychology that has been withdrawn</a:t>
            </a:r>
          </a:p>
          <a:p>
            <a:pPr marL="628650" lvl="1" indent="-171450">
              <a:buFontTx/>
              <a:buChar char="-"/>
            </a:pPr>
            <a:r>
              <a:rPr lang="en-US" dirty="0"/>
              <a:t>Examples: serials relevant to ND and regional history is retained – American Historical Society of Germans from Russia, ND journal of education </a:t>
            </a:r>
          </a:p>
        </p:txBody>
      </p:sp>
      <p:sp>
        <p:nvSpPr>
          <p:cNvPr id="4" name="Slide Number Placeholder 3"/>
          <p:cNvSpPr>
            <a:spLocks noGrp="1"/>
          </p:cNvSpPr>
          <p:nvPr>
            <p:ph type="sldNum" sz="quarter" idx="5"/>
          </p:nvPr>
        </p:nvSpPr>
        <p:spPr/>
        <p:txBody>
          <a:bodyPr/>
          <a:lstStyle/>
          <a:p>
            <a:pPr rtl="0"/>
            <a:fld id="{5A9B2C62-FE30-453D-946B-754E9E42C845}" type="slidenum">
              <a:rPr lang="en-GB" smtClean="0"/>
              <a:t>4</a:t>
            </a:fld>
            <a:endParaRPr lang="en-GB"/>
          </a:p>
        </p:txBody>
      </p:sp>
    </p:spTree>
    <p:extLst>
      <p:ext uri="{BB962C8B-B14F-4D97-AF65-F5344CB8AC3E}">
        <p14:creationId xmlns:p14="http://schemas.microsoft.com/office/powerpoint/2010/main" val="1906748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gather data on holdings coverage we mainly used two reports that you can see on the screen. </a:t>
            </a:r>
          </a:p>
          <a:p>
            <a:pPr marL="228600" indent="-228600">
              <a:buAutoNum type="arabicPeriod"/>
            </a:pPr>
            <a:r>
              <a:rPr lang="en-US" dirty="0"/>
              <a:t>We used the OCLC report because it was the easiest one for our cataloger to retrieve and manipulate data last year. This report gave us our local serials holdings information along with identifiers such as ISSN and OCLC number.</a:t>
            </a:r>
          </a:p>
          <a:p>
            <a:pPr marL="628650" lvl="1" indent="-171450">
              <a:buFontTx/>
              <a:buChar char="-"/>
            </a:pPr>
            <a:r>
              <a:rPr lang="en-US" dirty="0"/>
              <a:t>The report is in OCLC </a:t>
            </a:r>
            <a:r>
              <a:rPr lang="en-US" dirty="0" err="1"/>
              <a:t>Worldshare</a:t>
            </a:r>
            <a:r>
              <a:rPr lang="en-US" dirty="0"/>
              <a:t>/Metadata/</a:t>
            </a:r>
          </a:p>
          <a:p>
            <a:pPr marL="628650" lvl="1" indent="-171450">
              <a:buFontTx/>
              <a:buChar char="-"/>
            </a:pPr>
            <a:r>
              <a:rPr lang="en-US" dirty="0"/>
              <a:t>Our students helped us to look up other academic library holdings </a:t>
            </a:r>
          </a:p>
          <a:p>
            <a:pPr marL="228600" lvl="0" indent="-228600">
              <a:buFontTx/>
              <a:buAutoNum type="arabicPeriod" startAt="2"/>
            </a:pPr>
            <a:r>
              <a:rPr lang="en-US" dirty="0"/>
              <a:t>ALMA: Look Up Titles Analysis Report </a:t>
            </a:r>
          </a:p>
          <a:p>
            <a:pPr marL="228600" lvl="0" indent="-228600">
              <a:buFontTx/>
              <a:buAutoNum type="arabicPeriod" startAt="2"/>
            </a:pPr>
            <a:endParaRPr lang="en-US" dirty="0"/>
          </a:p>
        </p:txBody>
      </p:sp>
      <p:sp>
        <p:nvSpPr>
          <p:cNvPr id="4" name="Slide Number Placeholder 3"/>
          <p:cNvSpPr>
            <a:spLocks noGrp="1"/>
          </p:cNvSpPr>
          <p:nvPr>
            <p:ph type="sldNum" sz="quarter" idx="5"/>
          </p:nvPr>
        </p:nvSpPr>
        <p:spPr/>
        <p:txBody>
          <a:bodyPr/>
          <a:lstStyle/>
          <a:p>
            <a:pPr rtl="0"/>
            <a:fld id="{5A9B2C62-FE30-453D-946B-754E9E42C845}" type="slidenum">
              <a:rPr lang="en-GB" smtClean="0"/>
              <a:t>5</a:t>
            </a:fld>
            <a:endParaRPr lang="en-GB"/>
          </a:p>
        </p:txBody>
      </p:sp>
    </p:spTree>
    <p:extLst>
      <p:ext uri="{BB962C8B-B14F-4D97-AF65-F5344CB8AC3E}">
        <p14:creationId xmlns:p14="http://schemas.microsoft.com/office/powerpoint/2010/main" val="1073419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the initial conversation for the project started in 2022 May. We heard about the details of the clean up project in 2022 Fall. Removal of the journals started in 2022 November and wrapped up in 2023 January. </a:t>
            </a:r>
          </a:p>
          <a:p>
            <a:r>
              <a:rPr lang="en-US" dirty="0"/>
              <a:t>We have been re-arranging the periodicals stacks in the basement with help from PP staff, students from UJ’s leadership program students as well our library student workers. Library basement is gutted – open wide space now, no dry walls, no wooden shelves, only metal frame shelves. </a:t>
            </a:r>
          </a:p>
          <a:p>
            <a:r>
              <a:rPr lang="en-US" dirty="0"/>
              <a:t>We are not putting anything at the bottom shelves. We started reviewing our retention list and checking our serials records in ALMA. </a:t>
            </a:r>
          </a:p>
          <a:p>
            <a:r>
              <a:rPr lang="en-US" dirty="0"/>
              <a:t>We haven’t removed records from ALMA yet, they are moved into our WEED (Physical Titles/Location/WEED) – suppressed from discovery services. </a:t>
            </a:r>
          </a:p>
          <a:p>
            <a:r>
              <a:rPr lang="en-US" dirty="0"/>
              <a:t>We are hopeful to wrap up this project by end of the month. </a:t>
            </a:r>
          </a:p>
          <a:p>
            <a:r>
              <a:rPr lang="en-US" dirty="0"/>
              <a:t>Support for online resources from faculty and administration and moving forward acquire online journals and pilot options for PDA in the coming year or two.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rtl="0"/>
            <a:fld id="{5A9B2C62-FE30-453D-946B-754E9E42C845}" type="slidenum">
              <a:rPr lang="en-GB" smtClean="0"/>
              <a:t>6</a:t>
            </a:fld>
            <a:endParaRPr lang="en-GB"/>
          </a:p>
        </p:txBody>
      </p:sp>
    </p:spTree>
    <p:extLst>
      <p:ext uri="{BB962C8B-B14F-4D97-AF65-F5344CB8AC3E}">
        <p14:creationId xmlns:p14="http://schemas.microsoft.com/office/powerpoint/2010/main" val="3229122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5A9B2C62-FE30-453D-946B-754E9E42C845}" type="slidenum">
              <a:rPr lang="en-GB" smtClean="0"/>
              <a:t>7</a:t>
            </a:fld>
            <a:endParaRPr lang="en-GB"/>
          </a:p>
        </p:txBody>
      </p:sp>
    </p:spTree>
    <p:extLst>
      <p:ext uri="{BB962C8B-B14F-4D97-AF65-F5344CB8AC3E}">
        <p14:creationId xmlns:p14="http://schemas.microsoft.com/office/powerpoint/2010/main" val="769065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2" name="Text Placeholder 21">
            <a:extLst>
              <a:ext uri="{FF2B5EF4-FFF2-40B4-BE49-F238E27FC236}">
                <a16:creationId xmlns:a16="http://schemas.microsoft.com/office/drawing/2014/main" id="{F2964EA8-200F-47C5-90C2-1DBA3D6D7CDB}"/>
              </a:ext>
            </a:extLst>
          </p:cNvPr>
          <p:cNvSpPr>
            <a:spLocks noGrp="1"/>
          </p:cNvSpPr>
          <p:nvPr>
            <p:ph type="body" sz="quarter" idx="12"/>
          </p:nvPr>
        </p:nvSpPr>
        <p:spPr>
          <a:xfrm>
            <a:off x="1028700" y="5078187"/>
            <a:ext cx="3222058" cy="964620"/>
          </a:xfrm>
        </p:spPr>
        <p:txBody>
          <a:bodyPr rtlCol="0">
            <a:noAutofit/>
          </a:bodyPr>
          <a:lstStyle>
            <a:lvl1pPr marL="0" indent="0">
              <a:buNone/>
              <a:defRPr sz="1400">
                <a:solidFill>
                  <a:schemeClr val="accent2">
                    <a:lumMod val="50000"/>
                  </a:schemeClr>
                </a:solidFill>
              </a:defRPr>
            </a:lvl1pPr>
            <a:lvl2pPr marL="457200" indent="0">
              <a:buNone/>
              <a:defRPr sz="1400">
                <a:solidFill>
                  <a:schemeClr val="bg2">
                    <a:lumMod val="50000"/>
                  </a:schemeClr>
                </a:solidFill>
              </a:defRPr>
            </a:lvl2pPr>
            <a:lvl3pPr marL="914400" indent="0">
              <a:buNone/>
              <a:defRPr sz="1400">
                <a:solidFill>
                  <a:schemeClr val="bg2">
                    <a:lumMod val="50000"/>
                  </a:schemeClr>
                </a:solidFill>
              </a:defRPr>
            </a:lvl3pPr>
            <a:lvl4pPr marL="1371600" indent="0">
              <a:buNone/>
              <a:defRPr sz="1400">
                <a:solidFill>
                  <a:schemeClr val="bg2">
                    <a:lumMod val="50000"/>
                  </a:schemeClr>
                </a:solidFill>
              </a:defRPr>
            </a:lvl4pPr>
            <a:lvl5pPr marL="1828800" indent="0">
              <a:buNone/>
              <a:defRPr sz="1400">
                <a:solidFill>
                  <a:schemeClr val="bg2">
                    <a:lumMod val="50000"/>
                  </a:schemeClr>
                </a:solidFill>
              </a:defRPr>
            </a:lvl5pPr>
          </a:lstStyle>
          <a:p>
            <a:pPr lvl="0" rtl="0"/>
            <a:r>
              <a:rPr lang="en-US" noProof="0"/>
              <a:t>Click to edit Master text styles</a:t>
            </a:r>
          </a:p>
        </p:txBody>
      </p:sp>
      <p:sp>
        <p:nvSpPr>
          <p:cNvPr id="13" name="Picture Placeholder 19">
            <a:extLst>
              <a:ext uri="{FF2B5EF4-FFF2-40B4-BE49-F238E27FC236}">
                <a16:creationId xmlns:a16="http://schemas.microsoft.com/office/drawing/2014/main" id="{7878E298-5074-4E51-993E-34931A897F12}"/>
              </a:ext>
            </a:extLst>
          </p:cNvPr>
          <p:cNvSpPr>
            <a:spLocks noGrp="1"/>
          </p:cNvSpPr>
          <p:nvPr>
            <p:ph type="pic" sz="quarter" idx="11"/>
          </p:nvPr>
        </p:nvSpPr>
        <p:spPr>
          <a:xfrm>
            <a:off x="6221413" y="0"/>
            <a:ext cx="4941887" cy="5726113"/>
          </a:xfrm>
        </p:spPr>
        <p:txBody>
          <a:bodyPr rtlCol="0"/>
          <a:lstStyle/>
          <a:p>
            <a:pPr rtl="0"/>
            <a:r>
              <a:rPr lang="en-US" noProof="0"/>
              <a:t>Click icon to add picture</a:t>
            </a:r>
            <a:endParaRPr lang="en-GB" noProof="0"/>
          </a:p>
        </p:txBody>
      </p:sp>
      <p:cxnSp>
        <p:nvCxnSpPr>
          <p:cNvPr id="15" name="Straight Connector 14">
            <a:extLst>
              <a:ext uri="{FF2B5EF4-FFF2-40B4-BE49-F238E27FC236}">
                <a16:creationId xmlns:a16="http://schemas.microsoft.com/office/drawing/2014/main" id="{42D26D0E-18C6-4DB1-B3A5-75E29BD65B17}"/>
              </a:ext>
            </a:extLst>
          </p:cNvPr>
          <p:cNvCxnSpPr>
            <a:cxnSpLocks/>
          </p:cNvCxnSpPr>
          <p:nvPr userDrawn="1"/>
        </p:nvCxnSpPr>
        <p:spPr>
          <a:xfrm>
            <a:off x="1028700" y="457211"/>
            <a:ext cx="1142999" cy="0"/>
          </a:xfrm>
          <a:prstGeom prst="line">
            <a:avLst/>
          </a:prstGeom>
          <a:noFill/>
          <a:ln w="15875" cap="flat" cmpd="sng" algn="ctr">
            <a:solidFill>
              <a:schemeClr val="accent2">
                <a:lumMod val="50000"/>
              </a:schemeClr>
            </a:solidFill>
            <a:prstDash val="solid"/>
            <a:miter lim="800000"/>
          </a:ln>
          <a:effectLst/>
        </p:spPr>
      </p:cxnSp>
      <p:sp>
        <p:nvSpPr>
          <p:cNvPr id="2" name="Title 1">
            <a:extLst>
              <a:ext uri="{FF2B5EF4-FFF2-40B4-BE49-F238E27FC236}">
                <a16:creationId xmlns:a16="http://schemas.microsoft.com/office/drawing/2014/main" id="{3989B90B-5C3C-4760-9360-5AE10BF87B9D}"/>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lnSpc>
                <a:spcPct val="90000"/>
              </a:lnSpc>
              <a:defRPr lang="en-US" sz="7200">
                <a:solidFill>
                  <a:schemeClr val="accent2">
                    <a:lumMod val="50000"/>
                  </a:schemeClr>
                </a:solidFill>
                <a:ea typeface="+mn-ea"/>
                <a:cs typeface="+mn-cs"/>
              </a:defRPr>
            </a:lvl1pPr>
          </a:lstStyle>
          <a:p>
            <a:pPr marL="0" lvl="0" indent="0" rtl="0">
              <a:lnSpc>
                <a:spcPts val="6500"/>
              </a:lnSpc>
              <a:spcBef>
                <a:spcPts val="1000"/>
              </a:spcBef>
              <a:buFont typeface="Arial" panose="020B0604020202020204" pitchFamily="34" charset="0"/>
            </a:pPr>
            <a:r>
              <a:rPr lang="en-US" noProof="0"/>
              <a:t>Click to edit Master title style</a:t>
            </a:r>
            <a:endParaRPr lang="en-GB" noProof="0"/>
          </a:p>
        </p:txBody>
      </p:sp>
    </p:spTree>
    <p:extLst>
      <p:ext uri="{BB962C8B-B14F-4D97-AF65-F5344CB8AC3E}">
        <p14:creationId xmlns:p14="http://schemas.microsoft.com/office/powerpoint/2010/main" val="29164985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337C3D7-7DDB-42A8-901A-EC153DD27458}"/>
              </a:ext>
            </a:extLst>
          </p:cNvPr>
          <p:cNvSpPr>
            <a:spLocks noGrp="1"/>
          </p:cNvSpPr>
          <p:nvPr>
            <p:ph type="pic" sz="quarter" idx="10"/>
          </p:nvPr>
        </p:nvSpPr>
        <p:spPr>
          <a:xfrm>
            <a:off x="6210300" y="0"/>
            <a:ext cx="4953000" cy="3302000"/>
          </a:xfrm>
        </p:spPr>
        <p:txBody>
          <a:bodyPr rtlCol="0"/>
          <a:lstStyle/>
          <a:p>
            <a:pPr rtl="0"/>
            <a:r>
              <a:rPr lang="en-US"/>
              <a:t>Click icon to add picture</a:t>
            </a:r>
            <a:endParaRPr lang="en-GB" dirty="0"/>
          </a:p>
        </p:txBody>
      </p:sp>
      <p:sp>
        <p:nvSpPr>
          <p:cNvPr id="10" name="Content Placeholder 2">
            <a:extLst>
              <a:ext uri="{FF2B5EF4-FFF2-40B4-BE49-F238E27FC236}">
                <a16:creationId xmlns:a16="http://schemas.microsoft.com/office/drawing/2014/main" id="{27B95226-A076-4D55-B408-1389A2F8C7A0}"/>
              </a:ext>
            </a:extLst>
          </p:cNvPr>
          <p:cNvSpPr>
            <a:spLocks noGrp="1"/>
          </p:cNvSpPr>
          <p:nvPr>
            <p:ph idx="4294967295" hasCustomPrompt="1"/>
          </p:nvPr>
        </p:nvSpPr>
        <p:spPr>
          <a:xfrm>
            <a:off x="1028700" y="3556002"/>
            <a:ext cx="3108960" cy="2286000"/>
          </a:xfrm>
        </p:spPr>
        <p:txBody>
          <a:bodyPr rtlCol="0">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i="0" u="none" strike="noStrike" kern="1200" cap="none" spc="0" normalizeH="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GB" sz="140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rtl="0"/>
            <a:endParaRPr lang="en-GB"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4" name="Content Placeholder 2">
            <a:extLst>
              <a:ext uri="{FF2B5EF4-FFF2-40B4-BE49-F238E27FC236}">
                <a16:creationId xmlns:a16="http://schemas.microsoft.com/office/drawing/2014/main" id="{86673F10-179D-4539-AA33-AE34EC0457EF}"/>
              </a:ext>
            </a:extLst>
          </p:cNvPr>
          <p:cNvSpPr>
            <a:spLocks noGrp="1"/>
          </p:cNvSpPr>
          <p:nvPr>
            <p:ph idx="4294967295" hasCustomPrompt="1"/>
          </p:nvPr>
        </p:nvSpPr>
        <p:spPr>
          <a:xfrm>
            <a:off x="4541520" y="3556001"/>
            <a:ext cx="3108960" cy="2285999"/>
          </a:xfrm>
        </p:spPr>
        <p:txBody>
          <a:bodyPr rtlCol="0">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i="0" u="none" strike="noStrike" kern="1200" cap="none" spc="0" normalizeH="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GB" sz="140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rtl="0"/>
            <a:endParaRPr lang="en-GB"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9" name="Content Placeholder 2">
            <a:extLst>
              <a:ext uri="{FF2B5EF4-FFF2-40B4-BE49-F238E27FC236}">
                <a16:creationId xmlns:a16="http://schemas.microsoft.com/office/drawing/2014/main" id="{EB6CFC30-1A59-4D28-9E30-0FF7D632C6A2}"/>
              </a:ext>
            </a:extLst>
          </p:cNvPr>
          <p:cNvSpPr>
            <a:spLocks noGrp="1"/>
          </p:cNvSpPr>
          <p:nvPr>
            <p:ph idx="4294967295" hasCustomPrompt="1"/>
          </p:nvPr>
        </p:nvSpPr>
        <p:spPr>
          <a:xfrm>
            <a:off x="8054340" y="3556001"/>
            <a:ext cx="3108960" cy="2285999"/>
          </a:xfrm>
        </p:spPr>
        <p:txBody>
          <a:bodyPr rtlCol="0">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0" i="0" u="none" strike="noStrike" kern="1200" cap="none" spc="0" normalizeH="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GB" sz="140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rtl="0"/>
            <a:endParaRPr lang="en-GB"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24" name="Date Placeholder 3">
            <a:extLst>
              <a:ext uri="{FF2B5EF4-FFF2-40B4-BE49-F238E27FC236}">
                <a16:creationId xmlns:a16="http://schemas.microsoft.com/office/drawing/2014/main" id="{C4F3CC75-F9FA-4F77-9DD5-7E6C0F5C9829}"/>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93497F88-F998-41A5-BC0A-E2A29362C110}" type="datetime1">
              <a:rPr lang="en-GB" smtClean="0"/>
              <a:t>01/05/2023</a:t>
            </a:fld>
            <a:endParaRPr lang="en-GB" dirty="0"/>
          </a:p>
        </p:txBody>
      </p:sp>
      <p:sp>
        <p:nvSpPr>
          <p:cNvPr id="25" name="Slide Number Placeholder 5">
            <a:extLst>
              <a:ext uri="{FF2B5EF4-FFF2-40B4-BE49-F238E27FC236}">
                <a16:creationId xmlns:a16="http://schemas.microsoft.com/office/drawing/2014/main" id="{93B5B65C-5DE0-4F81-8115-758CDB591FA7}"/>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smtClean="0"/>
              <a:pPr/>
              <a:t>‹#›</a:t>
            </a:fld>
            <a:endParaRPr lang="en-GB" dirty="0"/>
          </a:p>
        </p:txBody>
      </p:sp>
      <p:sp>
        <p:nvSpPr>
          <p:cNvPr id="11" name="Title 1">
            <a:extLst>
              <a:ext uri="{FF2B5EF4-FFF2-40B4-BE49-F238E27FC236}">
                <a16:creationId xmlns:a16="http://schemas.microsoft.com/office/drawing/2014/main" id="{EF4A2ACE-2D85-4F78-818F-BBA6F6F0CC53}"/>
              </a:ext>
            </a:extLst>
          </p:cNvPr>
          <p:cNvSpPr>
            <a:spLocks noGrp="1"/>
          </p:cNvSpPr>
          <p:nvPr>
            <p:ph type="title" hasCustomPrompt="1"/>
          </p:nvPr>
        </p:nvSpPr>
        <p:spPr>
          <a:xfrm>
            <a:off x="895530" y="539225"/>
            <a:ext cx="3924300" cy="2434386"/>
          </a:xfrm>
        </p:spPr>
        <p:txBody>
          <a:bodyPr vert="horz" lIns="91440" tIns="45720" rIns="91440" bIns="45720" rtlCol="0" anchor="ctr">
            <a:normAutofit/>
          </a:bodyPr>
          <a:lstStyle>
            <a:lvl1pPr>
              <a:defRPr lang="en-US" sz="7200" dirty="0">
                <a:solidFill>
                  <a:schemeClr val="accent2">
                    <a:lumMod val="50000"/>
                  </a:schemeClr>
                </a:solidFill>
                <a:latin typeface="+mn-lt"/>
                <a:ea typeface="+mn-ea"/>
                <a:cs typeface="+mn-cs"/>
              </a:defRPr>
            </a:lvl1pPr>
          </a:lstStyle>
          <a:p>
            <a:pPr marL="0" lvl="0" indent="0" rtl="0">
              <a:spcBef>
                <a:spcPts val="1000"/>
              </a:spcBef>
              <a:buFont typeface="Arial" panose="020B0604020202020204" pitchFamily="34" charset="0"/>
            </a:pPr>
            <a:r>
              <a:rPr lang="en-GB"/>
              <a:t>Click to add title</a:t>
            </a:r>
            <a:endParaRPr lang="en-GB" dirty="0"/>
          </a:p>
        </p:txBody>
      </p:sp>
      <p:cxnSp>
        <p:nvCxnSpPr>
          <p:cNvPr id="3" name="Straight Connector 2">
            <a:extLst>
              <a:ext uri="{FF2B5EF4-FFF2-40B4-BE49-F238E27FC236}">
                <a16:creationId xmlns:a16="http://schemas.microsoft.com/office/drawing/2014/main" id="{E4DCD8D3-DF79-446E-9961-5797EE888B4C}"/>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20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FCB4EDDC-C544-421C-905C-A4D40D98A51D}"/>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5182D509-9528-4261-83F4-67DE45097B71}" type="datetime1">
              <a:rPr lang="en-GB" noProof="0" smtClean="0"/>
              <a:t>01/05/2023</a:t>
            </a:fld>
            <a:endParaRPr lang="en-GB" noProof="0"/>
          </a:p>
        </p:txBody>
      </p:sp>
      <p:sp>
        <p:nvSpPr>
          <p:cNvPr id="16" name="Slide Number Placeholder 5">
            <a:extLst>
              <a:ext uri="{FF2B5EF4-FFF2-40B4-BE49-F238E27FC236}">
                <a16:creationId xmlns:a16="http://schemas.microsoft.com/office/drawing/2014/main" id="{D9CBFDBF-2D2B-469A-9B2F-72F90474FB6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2" name="Title 1">
            <a:extLst>
              <a:ext uri="{FF2B5EF4-FFF2-40B4-BE49-F238E27FC236}">
                <a16:creationId xmlns:a16="http://schemas.microsoft.com/office/drawing/2014/main" id="{E1BA55D6-2810-4163-9D43-FEDA674E2D4C}"/>
              </a:ext>
            </a:extLst>
          </p:cNvPr>
          <p:cNvSpPr>
            <a:spLocks noGrp="1"/>
          </p:cNvSpPr>
          <p:nvPr>
            <p:ph type="title" hasCustomPrompt="1"/>
          </p:nvPr>
        </p:nvSpPr>
        <p:spPr>
          <a:xfrm>
            <a:off x="896829" y="573503"/>
            <a:ext cx="10156826" cy="1369591"/>
          </a:xfrm>
        </p:spPr>
        <p:txBody>
          <a:bodyPr vert="horz" lIns="91440" tIns="45720" rIns="91440" bIns="45720" rtlCol="0" anchor="ctr">
            <a:noAutofit/>
          </a:bodyPr>
          <a:lstStyle>
            <a:lvl1pPr>
              <a:defRPr lang="en-US" sz="7200">
                <a:solidFill>
                  <a:schemeClr val="accent2">
                    <a:lumMod val="50000"/>
                  </a:schemeClr>
                </a:solidFill>
                <a:latin typeface="+mn-lt"/>
                <a:ea typeface="+mn-ea"/>
                <a:cs typeface="+mn-cs"/>
              </a:defRPr>
            </a:lvl1pPr>
          </a:lstStyle>
          <a:p>
            <a:pPr lvl="0" rtl="0"/>
            <a:r>
              <a:rPr lang="en-GB" noProof="0"/>
              <a:t>Click to add title</a:t>
            </a:r>
          </a:p>
        </p:txBody>
      </p:sp>
      <p:cxnSp>
        <p:nvCxnSpPr>
          <p:cNvPr id="3" name="Straight Connector 2">
            <a:extLst>
              <a:ext uri="{FF2B5EF4-FFF2-40B4-BE49-F238E27FC236}">
                <a16:creationId xmlns:a16="http://schemas.microsoft.com/office/drawing/2014/main" id="{C9E87E0B-D644-4037-B322-715C648BAD3B}"/>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41959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9" name="Picture Placeholder 15">
            <a:extLst>
              <a:ext uri="{FF2B5EF4-FFF2-40B4-BE49-F238E27FC236}">
                <a16:creationId xmlns:a16="http://schemas.microsoft.com/office/drawing/2014/main" id="{940246AD-CE4F-4FD8-BCF6-5BA9ED62ACDA}"/>
              </a:ext>
            </a:extLst>
          </p:cNvPr>
          <p:cNvSpPr>
            <a:spLocks noGrp="1"/>
          </p:cNvSpPr>
          <p:nvPr>
            <p:ph type="pic" sz="quarter" idx="11"/>
          </p:nvPr>
        </p:nvSpPr>
        <p:spPr>
          <a:xfrm>
            <a:off x="6210300" y="3543302"/>
            <a:ext cx="4953000" cy="2849562"/>
          </a:xfrm>
        </p:spPr>
        <p:txBody>
          <a:bodyPr rtlCol="0"/>
          <a:lstStyle/>
          <a:p>
            <a:pPr rtl="0"/>
            <a:r>
              <a:rPr lang="en-US" noProof="0"/>
              <a:t>Click icon to add picture</a:t>
            </a:r>
            <a:endParaRPr lang="en-GB" noProof="0"/>
          </a:p>
        </p:txBody>
      </p:sp>
      <p:sp>
        <p:nvSpPr>
          <p:cNvPr id="10" name="Picture Placeholder 13">
            <a:extLst>
              <a:ext uri="{FF2B5EF4-FFF2-40B4-BE49-F238E27FC236}">
                <a16:creationId xmlns:a16="http://schemas.microsoft.com/office/drawing/2014/main" id="{F8ECBB79-D5D3-4ECE-99F9-1B6834629E46}"/>
              </a:ext>
            </a:extLst>
          </p:cNvPr>
          <p:cNvSpPr>
            <a:spLocks noGrp="1"/>
          </p:cNvSpPr>
          <p:nvPr>
            <p:ph type="pic" sz="quarter" idx="10"/>
          </p:nvPr>
        </p:nvSpPr>
        <p:spPr>
          <a:xfrm>
            <a:off x="6210300" y="465138"/>
            <a:ext cx="4953000" cy="2849562"/>
          </a:xfrm>
        </p:spPr>
        <p:txBody>
          <a:bodyPr rtlCol="0"/>
          <a:lstStyle/>
          <a:p>
            <a:pPr rtl="0"/>
            <a:r>
              <a:rPr lang="en-US" noProof="0"/>
              <a:t>Click icon to add picture</a:t>
            </a:r>
            <a:endParaRPr lang="en-GB" noProof="0"/>
          </a:p>
        </p:txBody>
      </p:sp>
      <p:sp>
        <p:nvSpPr>
          <p:cNvPr id="11" name="Text Placeholder 22">
            <a:extLst>
              <a:ext uri="{FF2B5EF4-FFF2-40B4-BE49-F238E27FC236}">
                <a16:creationId xmlns:a16="http://schemas.microsoft.com/office/drawing/2014/main" id="{C667C6DE-A3D4-4738-B7FC-43FB39FD7A28}"/>
              </a:ext>
            </a:extLst>
          </p:cNvPr>
          <p:cNvSpPr>
            <a:spLocks noGrp="1"/>
          </p:cNvSpPr>
          <p:nvPr>
            <p:ph type="body" sz="quarter" idx="15" hasCustomPrompt="1"/>
          </p:nvPr>
        </p:nvSpPr>
        <p:spPr>
          <a:xfrm>
            <a:off x="761917" y="517972"/>
            <a:ext cx="2956560" cy="1333500"/>
          </a:xfrm>
        </p:spPr>
        <p:txBody>
          <a:bodyPr rtlCol="0">
            <a:noAutofit/>
          </a:bodyPr>
          <a:lstStyle>
            <a:lvl1pPr marL="0" indent="0">
              <a:lnSpc>
                <a:spcPct val="90000"/>
              </a:lnSpc>
              <a:buNone/>
              <a:defRPr sz="8800" b="1">
                <a:solidFill>
                  <a:schemeClr val="bg1"/>
                </a:solidFill>
              </a:defRPr>
            </a:lvl1pPr>
          </a:lstStyle>
          <a:p>
            <a:pPr lvl="0" rtl="0"/>
            <a:r>
              <a:rPr lang="en-GB" noProof="0"/>
              <a:t>01</a:t>
            </a:r>
          </a:p>
        </p:txBody>
      </p:sp>
      <p:sp>
        <p:nvSpPr>
          <p:cNvPr id="12" name="Text Placeholder 18">
            <a:extLst>
              <a:ext uri="{FF2B5EF4-FFF2-40B4-BE49-F238E27FC236}">
                <a16:creationId xmlns:a16="http://schemas.microsoft.com/office/drawing/2014/main" id="{12C18C04-19C8-4ECC-83E8-6E65128CEF48}"/>
              </a:ext>
            </a:extLst>
          </p:cNvPr>
          <p:cNvSpPr>
            <a:spLocks noGrp="1"/>
          </p:cNvSpPr>
          <p:nvPr>
            <p:ph type="body" sz="quarter" idx="13"/>
          </p:nvPr>
        </p:nvSpPr>
        <p:spPr>
          <a:xfrm>
            <a:off x="1040130" y="2009776"/>
            <a:ext cx="3924300" cy="2849562"/>
          </a:xfrm>
        </p:spPr>
        <p:txBody>
          <a:bodyPr rtlCol="0">
            <a:normAutofit/>
          </a:bodyPr>
          <a:lstStyle>
            <a:lvl1pPr marL="0" indent="0">
              <a:buNone/>
              <a:defRPr sz="1600">
                <a:solidFill>
                  <a:schemeClr val="tx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rtl="0"/>
            <a:r>
              <a:rPr lang="en-US" noProof="0"/>
              <a:t>Click to edit Master text styles</a:t>
            </a:r>
          </a:p>
        </p:txBody>
      </p:sp>
      <p:sp>
        <p:nvSpPr>
          <p:cNvPr id="15" name="Text Placeholder 14">
            <a:extLst>
              <a:ext uri="{FF2B5EF4-FFF2-40B4-BE49-F238E27FC236}">
                <a16:creationId xmlns:a16="http://schemas.microsoft.com/office/drawing/2014/main" id="{4D14E5D8-EB42-4C87-B4AE-4746909A2D33}"/>
              </a:ext>
            </a:extLst>
          </p:cNvPr>
          <p:cNvSpPr>
            <a:spLocks noGrp="1"/>
          </p:cNvSpPr>
          <p:nvPr>
            <p:ph type="body" sz="quarter" idx="16"/>
          </p:nvPr>
        </p:nvSpPr>
        <p:spPr>
          <a:xfrm>
            <a:off x="1039813" y="5067300"/>
            <a:ext cx="3913187" cy="1319213"/>
          </a:xfrm>
        </p:spPr>
        <p:txBody>
          <a:bodyPr rtlCol="0">
            <a:normAutofit/>
          </a:bodyPr>
          <a:lstStyle>
            <a:lvl1pPr>
              <a:defRPr lang="en-US" sz="1600" kern="1200" dirty="0" smtClean="0">
                <a:solidFill>
                  <a:schemeClr val="tx2">
                    <a:lumMod val="50000"/>
                  </a:schemeClr>
                </a:solidFill>
                <a:latin typeface="+mn-lt"/>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noProof="0"/>
              <a:t>Click to edit Master text styles</a:t>
            </a:r>
          </a:p>
        </p:txBody>
      </p:sp>
      <p:sp>
        <p:nvSpPr>
          <p:cNvPr id="20" name="Date Placeholder 3">
            <a:extLst>
              <a:ext uri="{FF2B5EF4-FFF2-40B4-BE49-F238E27FC236}">
                <a16:creationId xmlns:a16="http://schemas.microsoft.com/office/drawing/2014/main" id="{0649945F-7BBD-4042-AA34-709CE3402EE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6BC12EAE-6163-46B0-965C-FF1F9535DB54}" type="datetime1">
              <a:rPr lang="en-GB" noProof="0" smtClean="0"/>
              <a:t>01/05/2023</a:t>
            </a:fld>
            <a:endParaRPr lang="en-GB" noProof="0"/>
          </a:p>
        </p:txBody>
      </p:sp>
      <p:sp>
        <p:nvSpPr>
          <p:cNvPr id="21" name="Slide Number Placeholder 5">
            <a:extLst>
              <a:ext uri="{FF2B5EF4-FFF2-40B4-BE49-F238E27FC236}">
                <a16:creationId xmlns:a16="http://schemas.microsoft.com/office/drawing/2014/main" id="{51936C4A-DE5F-4BFE-AED0-47E48CD4605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14" name="Title 1">
            <a:extLst>
              <a:ext uri="{FF2B5EF4-FFF2-40B4-BE49-F238E27FC236}">
                <a16:creationId xmlns:a16="http://schemas.microsoft.com/office/drawing/2014/main" id="{F981B703-4F1F-41A6-AD71-3FFB2820FF1D}"/>
              </a:ext>
            </a:extLst>
          </p:cNvPr>
          <p:cNvSpPr>
            <a:spLocks noGrp="1"/>
          </p:cNvSpPr>
          <p:nvPr>
            <p:ph type="title" hasCustomPrompt="1"/>
          </p:nvPr>
        </p:nvSpPr>
        <p:spPr>
          <a:xfrm>
            <a:off x="1040130" y="465136"/>
            <a:ext cx="3935647" cy="1340615"/>
          </a:xfrm>
        </p:spPr>
        <p:txBody>
          <a:bodyPr vert="horz" lIns="91440" tIns="45720" rIns="91440" bIns="45720" rtlCol="0" anchor="ctr">
            <a:noAutofit/>
          </a:bodyPr>
          <a:lstStyle>
            <a:lvl1pPr>
              <a:defRPr lang="en-US" dirty="0">
                <a:solidFill>
                  <a:schemeClr val="tx2">
                    <a:lumMod val="50000"/>
                  </a:schemeClr>
                </a:solidFill>
                <a:latin typeface="+mn-lt"/>
                <a:ea typeface="+mn-ea"/>
                <a:cs typeface="+mn-cs"/>
              </a:defRPr>
            </a:lvl1pPr>
          </a:lstStyle>
          <a:p>
            <a:pPr marL="0" lvl="0" indent="0" rtl="0">
              <a:spcBef>
                <a:spcPts val="1000"/>
              </a:spcBef>
              <a:buFont typeface="Arial" panose="020B0604020202020204" pitchFamily="34" charset="0"/>
            </a:pPr>
            <a:r>
              <a:rPr lang="en-GB" noProof="0"/>
              <a:t>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661D25CF-5413-4949-A54A-8716608406B5}"/>
              </a:ext>
            </a:extLst>
          </p:cNvPr>
          <p:cNvSpPr>
            <a:spLocks noGrp="1"/>
          </p:cNvSpPr>
          <p:nvPr>
            <p:ph type="body" sz="quarter" idx="11"/>
          </p:nvPr>
        </p:nvSpPr>
        <p:spPr>
          <a:xfrm>
            <a:off x="7258050" y="2000250"/>
            <a:ext cx="4667250" cy="3398837"/>
          </a:xfrm>
        </p:spPr>
        <p:txBody>
          <a:bodyPr rtlCol="0">
            <a:normAutofit/>
          </a:bodyPr>
          <a:lstStyle>
            <a:lvl1pPr marL="0" indent="0">
              <a:lnSpc>
                <a:spcPct val="150000"/>
              </a:lnSpc>
              <a:buNone/>
              <a:defRPr sz="2000">
                <a:solidFill>
                  <a:schemeClr val="accent2">
                    <a:lumMod val="50000"/>
                  </a:schemeClr>
                </a:solidFill>
              </a:defRPr>
            </a:lvl1pPr>
          </a:lstStyle>
          <a:p>
            <a:pPr lvl="0" rtl="0"/>
            <a:r>
              <a:rPr lang="en-US" noProof="0"/>
              <a:t>Click to edit Master text styles</a:t>
            </a:r>
          </a:p>
        </p:txBody>
      </p:sp>
      <p:sp>
        <p:nvSpPr>
          <p:cNvPr id="35" name="Date Placeholder 3">
            <a:extLst>
              <a:ext uri="{FF2B5EF4-FFF2-40B4-BE49-F238E27FC236}">
                <a16:creationId xmlns:a16="http://schemas.microsoft.com/office/drawing/2014/main" id="{224E3A4F-8479-4D38-A6D4-85F0883F379F}"/>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657F6B3C-B259-4C25-8B1A-5E5583912D40}" type="datetime1">
              <a:rPr lang="en-GB" noProof="0" smtClean="0"/>
              <a:t>01/05/2023</a:t>
            </a:fld>
            <a:endParaRPr lang="en-GB" noProof="0"/>
          </a:p>
        </p:txBody>
      </p:sp>
      <p:sp>
        <p:nvSpPr>
          <p:cNvPr id="36" name="Slide Number Placeholder 5">
            <a:extLst>
              <a:ext uri="{FF2B5EF4-FFF2-40B4-BE49-F238E27FC236}">
                <a16:creationId xmlns:a16="http://schemas.microsoft.com/office/drawing/2014/main" id="{D5A5341A-4863-40E8-8B9A-FB4E719257AE}"/>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2" name="Title 1">
            <a:extLst>
              <a:ext uri="{FF2B5EF4-FFF2-40B4-BE49-F238E27FC236}">
                <a16:creationId xmlns:a16="http://schemas.microsoft.com/office/drawing/2014/main" id="{6AD2FED0-CD95-48B0-B54A-1F64F952C6C0}"/>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defRPr lang="en-US" sz="7200">
                <a:solidFill>
                  <a:schemeClr val="accent2">
                    <a:lumMod val="50000"/>
                  </a:schemeClr>
                </a:solidFill>
                <a:ea typeface="+mn-ea"/>
                <a:cs typeface="+mn-cs"/>
              </a:defRPr>
            </a:lvl1pPr>
          </a:lstStyle>
          <a:p>
            <a:pPr marL="0" lvl="0" indent="0" rtl="0">
              <a:lnSpc>
                <a:spcPts val="6500"/>
              </a:lnSpc>
              <a:spcBef>
                <a:spcPts val="1000"/>
              </a:spcBef>
              <a:buFont typeface="Arial" panose="020B0604020202020204" pitchFamily="34" charset="0"/>
            </a:pPr>
            <a:r>
              <a:rPr lang="en-US" noProof="0"/>
              <a:t>Click to edit Master title style</a:t>
            </a:r>
            <a:endParaRPr lang="en-GB" noProof="0"/>
          </a:p>
        </p:txBody>
      </p:sp>
      <p:cxnSp>
        <p:nvCxnSpPr>
          <p:cNvPr id="3" name="Straight Connector 2">
            <a:extLst>
              <a:ext uri="{FF2B5EF4-FFF2-40B4-BE49-F238E27FC236}">
                <a16:creationId xmlns:a16="http://schemas.microsoft.com/office/drawing/2014/main" id="{68EF5E91-A275-4181-9C62-BC0773AD0512}"/>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2712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423630CA-0A51-4B04-A57B-9E412A8FCD1F}"/>
              </a:ext>
            </a:extLst>
          </p:cNvPr>
          <p:cNvSpPr>
            <a:spLocks noGrp="1"/>
          </p:cNvSpPr>
          <p:nvPr>
            <p:ph type="pic" sz="quarter" idx="12"/>
          </p:nvPr>
        </p:nvSpPr>
        <p:spPr>
          <a:xfrm>
            <a:off x="8847137" y="3862387"/>
            <a:ext cx="2316163" cy="2538413"/>
          </a:xfrm>
        </p:spPr>
        <p:txBody>
          <a:bodyPr rtlCol="0"/>
          <a:lstStyle/>
          <a:p>
            <a:pPr rtl="0"/>
            <a:r>
              <a:rPr lang="en-US" noProof="0"/>
              <a:t>Click icon to add picture</a:t>
            </a:r>
            <a:endParaRPr lang="en-GB" noProof="0"/>
          </a:p>
        </p:txBody>
      </p:sp>
      <p:sp>
        <p:nvSpPr>
          <p:cNvPr id="16" name="Picture Placeholder 15">
            <a:extLst>
              <a:ext uri="{FF2B5EF4-FFF2-40B4-BE49-F238E27FC236}">
                <a16:creationId xmlns:a16="http://schemas.microsoft.com/office/drawing/2014/main" id="{3C994AE8-9E30-418E-8361-5D851AFA42C5}"/>
              </a:ext>
            </a:extLst>
          </p:cNvPr>
          <p:cNvSpPr>
            <a:spLocks noGrp="1"/>
          </p:cNvSpPr>
          <p:nvPr>
            <p:ph type="pic" sz="quarter" idx="11"/>
          </p:nvPr>
        </p:nvSpPr>
        <p:spPr>
          <a:xfrm>
            <a:off x="6210300" y="3854450"/>
            <a:ext cx="2316163" cy="2538413"/>
          </a:xfrm>
        </p:spPr>
        <p:txBody>
          <a:bodyPr rtlCol="0"/>
          <a:lstStyle/>
          <a:p>
            <a:pPr rtl="0"/>
            <a:r>
              <a:rPr lang="en-US" noProof="0"/>
              <a:t>Click icon to add picture</a:t>
            </a:r>
            <a:endParaRPr lang="en-GB" noProof="0"/>
          </a:p>
        </p:txBody>
      </p:sp>
      <p:sp>
        <p:nvSpPr>
          <p:cNvPr id="14" name="Picture Placeholder 13">
            <a:extLst>
              <a:ext uri="{FF2B5EF4-FFF2-40B4-BE49-F238E27FC236}">
                <a16:creationId xmlns:a16="http://schemas.microsoft.com/office/drawing/2014/main" id="{3D4E5783-2917-458E-BE61-F3D5AAA8F976}"/>
              </a:ext>
            </a:extLst>
          </p:cNvPr>
          <p:cNvSpPr>
            <a:spLocks noGrp="1"/>
          </p:cNvSpPr>
          <p:nvPr>
            <p:ph type="pic" sz="quarter" idx="10"/>
          </p:nvPr>
        </p:nvSpPr>
        <p:spPr>
          <a:xfrm>
            <a:off x="6210300" y="465138"/>
            <a:ext cx="4953000" cy="3090862"/>
          </a:xfrm>
        </p:spPr>
        <p:txBody>
          <a:bodyPr rtlCol="0"/>
          <a:lstStyle/>
          <a:p>
            <a:pPr rtl="0"/>
            <a:r>
              <a:rPr lang="en-US" noProof="0"/>
              <a:t>Click icon to add picture</a:t>
            </a:r>
            <a:endParaRPr lang="en-GB" noProof="0"/>
          </a:p>
        </p:txBody>
      </p:sp>
      <p:sp>
        <p:nvSpPr>
          <p:cNvPr id="23" name="Text Placeholder 22">
            <a:extLst>
              <a:ext uri="{FF2B5EF4-FFF2-40B4-BE49-F238E27FC236}">
                <a16:creationId xmlns:a16="http://schemas.microsoft.com/office/drawing/2014/main" id="{B1D734B5-5F1C-4E34-81FF-AD75105E8391}"/>
              </a:ext>
            </a:extLst>
          </p:cNvPr>
          <p:cNvSpPr>
            <a:spLocks noGrp="1"/>
          </p:cNvSpPr>
          <p:nvPr>
            <p:ph type="body" sz="quarter" idx="15" hasCustomPrompt="1"/>
          </p:nvPr>
        </p:nvSpPr>
        <p:spPr>
          <a:xfrm>
            <a:off x="761917" y="517972"/>
            <a:ext cx="2956560" cy="1333500"/>
          </a:xfrm>
        </p:spPr>
        <p:txBody>
          <a:bodyPr rtlCol="0">
            <a:noAutofit/>
          </a:bodyPr>
          <a:lstStyle>
            <a:lvl1pPr marL="0" indent="0">
              <a:lnSpc>
                <a:spcPct val="90000"/>
              </a:lnSpc>
              <a:buNone/>
              <a:defRPr sz="8800" b="1">
                <a:solidFill>
                  <a:schemeClr val="bg1"/>
                </a:solidFill>
                <a:latin typeface="+mj-lt"/>
              </a:defRPr>
            </a:lvl1pPr>
          </a:lstStyle>
          <a:p>
            <a:pPr lvl="0" rtl="0"/>
            <a:r>
              <a:rPr lang="en-GB" noProof="0"/>
              <a:t>01</a:t>
            </a:r>
          </a:p>
        </p:txBody>
      </p:sp>
      <p:sp>
        <p:nvSpPr>
          <p:cNvPr id="19" name="Text Placeholder 18">
            <a:extLst>
              <a:ext uri="{FF2B5EF4-FFF2-40B4-BE49-F238E27FC236}">
                <a16:creationId xmlns:a16="http://schemas.microsoft.com/office/drawing/2014/main" id="{65757DE8-43D6-4A47-ABC9-B39EC8016CB2}"/>
              </a:ext>
            </a:extLst>
          </p:cNvPr>
          <p:cNvSpPr>
            <a:spLocks noGrp="1"/>
          </p:cNvSpPr>
          <p:nvPr>
            <p:ph type="body" sz="quarter" idx="13"/>
          </p:nvPr>
        </p:nvSpPr>
        <p:spPr>
          <a:xfrm>
            <a:off x="1040130" y="2009775"/>
            <a:ext cx="3924300" cy="4391025"/>
          </a:xfrm>
        </p:spPr>
        <p:txBody>
          <a:bodyPr rtlCol="0">
            <a:normAutofit/>
          </a:bodyPr>
          <a:lstStyle>
            <a:lvl1pPr marL="0" indent="0">
              <a:lnSpc>
                <a:spcPct val="150000"/>
              </a:lnSpc>
              <a:buNone/>
              <a:defRPr sz="1600">
                <a:solidFill>
                  <a:schemeClr val="accent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rtl="0"/>
            <a:r>
              <a:rPr lang="en-US" noProof="0"/>
              <a:t>Click to edit Master text styles</a:t>
            </a:r>
          </a:p>
        </p:txBody>
      </p:sp>
      <p:sp>
        <p:nvSpPr>
          <p:cNvPr id="30" name="Date Placeholder 3">
            <a:extLst>
              <a:ext uri="{FF2B5EF4-FFF2-40B4-BE49-F238E27FC236}">
                <a16:creationId xmlns:a16="http://schemas.microsoft.com/office/drawing/2014/main" id="{984C97B0-0D42-4831-9ABD-390370C0F0B6}"/>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7CFE58C8-5EFC-4EA4-ADE6-76CFBA08C1D9}" type="datetime1">
              <a:rPr lang="en-GB" noProof="0" smtClean="0"/>
              <a:t>01/05/2023</a:t>
            </a:fld>
            <a:endParaRPr lang="en-GB" noProof="0"/>
          </a:p>
        </p:txBody>
      </p:sp>
      <p:sp>
        <p:nvSpPr>
          <p:cNvPr id="31" name="Slide Number Placeholder 5">
            <a:extLst>
              <a:ext uri="{FF2B5EF4-FFF2-40B4-BE49-F238E27FC236}">
                <a16:creationId xmlns:a16="http://schemas.microsoft.com/office/drawing/2014/main" id="{CE8438DF-723C-49AB-AD18-1C40F107F5B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2" name="Title 1">
            <a:extLst>
              <a:ext uri="{FF2B5EF4-FFF2-40B4-BE49-F238E27FC236}">
                <a16:creationId xmlns:a16="http://schemas.microsoft.com/office/drawing/2014/main" id="{6032FDE8-62A6-4290-88E6-2795313DE27E}"/>
              </a:ext>
            </a:extLst>
          </p:cNvPr>
          <p:cNvSpPr>
            <a:spLocks noGrp="1"/>
          </p:cNvSpPr>
          <p:nvPr>
            <p:ph type="title" hasCustomPrompt="1"/>
          </p:nvPr>
        </p:nvSpPr>
        <p:spPr>
          <a:xfrm>
            <a:off x="1028700" y="465137"/>
            <a:ext cx="3935647" cy="1340615"/>
          </a:xfrm>
        </p:spPr>
        <p:txBody>
          <a:bodyPr vert="horz" lIns="91440" tIns="45720" rIns="91440" bIns="45720" rtlCol="0" anchor="ctr">
            <a:noAutofit/>
          </a:bodyPr>
          <a:lstStyle>
            <a:lvl1pPr>
              <a:defRPr lang="en-US">
                <a:solidFill>
                  <a:schemeClr val="accent2">
                    <a:lumMod val="50000"/>
                  </a:schemeClr>
                </a:solidFill>
                <a:latin typeface="+mn-lt"/>
                <a:ea typeface="+mn-ea"/>
                <a:cs typeface="+mn-cs"/>
              </a:defRPr>
            </a:lvl1pPr>
          </a:lstStyle>
          <a:p>
            <a:pPr marL="0" lvl="0" indent="0" rtl="0">
              <a:spcBef>
                <a:spcPts val="1000"/>
              </a:spcBef>
              <a:buFont typeface="Arial" panose="020B0604020202020204" pitchFamily="34" charset="0"/>
            </a:pPr>
            <a:r>
              <a:rPr lang="en-GB" noProof="0"/>
              <a:t>Title</a:t>
            </a:r>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BC85317C-3A2D-483F-B913-714129E195A2}"/>
              </a:ext>
            </a:extLst>
          </p:cNvPr>
          <p:cNvSpPr>
            <a:spLocks noGrp="1"/>
          </p:cNvSpPr>
          <p:nvPr>
            <p:ph type="body" sz="quarter" idx="13" hasCustomPrompt="1"/>
          </p:nvPr>
        </p:nvSpPr>
        <p:spPr>
          <a:xfrm>
            <a:off x="2773045" y="2426610"/>
            <a:ext cx="2378075" cy="1111250"/>
          </a:xfrm>
        </p:spPr>
        <p:txBody>
          <a:bodyPr rtlCol="0">
            <a:noAutofit/>
          </a:bodyPr>
          <a:lstStyle>
            <a:lvl1pPr marL="0" indent="0">
              <a:lnSpc>
                <a:spcPct val="90000"/>
              </a:lnSpc>
              <a:buNone/>
              <a:defRPr sz="8800">
                <a:solidFill>
                  <a:schemeClr val="bg1"/>
                </a:solidFill>
              </a:defRPr>
            </a:lvl1pPr>
          </a:lstStyle>
          <a:p>
            <a:pPr lvl="0" rtl="0"/>
            <a:r>
              <a:rPr lang="en-GB" noProof="0"/>
              <a:t>02</a:t>
            </a:r>
          </a:p>
        </p:txBody>
      </p:sp>
      <p:sp>
        <p:nvSpPr>
          <p:cNvPr id="2" name="Title 1">
            <a:extLst>
              <a:ext uri="{FF2B5EF4-FFF2-40B4-BE49-F238E27FC236}">
                <a16:creationId xmlns:a16="http://schemas.microsoft.com/office/drawing/2014/main" id="{C45DFEC7-1EEC-4FF2-868A-9799EA69FE87}"/>
              </a:ext>
            </a:extLst>
          </p:cNvPr>
          <p:cNvSpPr>
            <a:spLocks noGrp="1"/>
          </p:cNvSpPr>
          <p:nvPr>
            <p:ph type="title"/>
          </p:nvPr>
        </p:nvSpPr>
        <p:spPr>
          <a:xfrm>
            <a:off x="3037155" y="2714986"/>
            <a:ext cx="6674802" cy="655320"/>
          </a:xfrm>
        </p:spPr>
        <p:txBody>
          <a:bodyPr vert="horz" lIns="91440" tIns="45720" rIns="91440" bIns="45720" rtlCol="0">
            <a:normAutofit/>
          </a:bodyPr>
          <a:lstStyle>
            <a:lvl1pPr>
              <a:defRPr lang="en-US">
                <a:solidFill>
                  <a:schemeClr val="accent2">
                    <a:lumMod val="50000"/>
                  </a:schemeClr>
                </a:solidFill>
                <a:ea typeface="+mn-ea"/>
                <a:cs typeface="+mn-cs"/>
              </a:defRPr>
            </a:lvl1pPr>
          </a:lstStyle>
          <a:p>
            <a:pPr marL="0" lvl="0" indent="0" rtl="0">
              <a:spcBef>
                <a:spcPts val="1000"/>
              </a:spcBef>
              <a:buFont typeface="Arial" panose="020B0604020202020204" pitchFamily="34" charset="0"/>
            </a:pPr>
            <a:r>
              <a:rPr lang="en-US" noProof="0"/>
              <a:t>Click to edit Master title style</a:t>
            </a:r>
            <a:endParaRPr lang="en-GB" noProof="0"/>
          </a:p>
        </p:txBody>
      </p:sp>
    </p:spTree>
    <p:extLst>
      <p:ext uri="{BB962C8B-B14F-4D97-AF65-F5344CB8AC3E}">
        <p14:creationId xmlns:p14="http://schemas.microsoft.com/office/powerpoint/2010/main" val="301069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and Graph">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28218FD1-0D8C-44DA-BDCB-F602AF0F2A77}" type="datetime1">
              <a:rPr lang="en-GB" noProof="0" smtClean="0"/>
              <a:t>01/05/2023</a:t>
            </a:fld>
            <a:endParaRPr lang="en-GB" noProof="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406246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B8D97C3D-3189-471F-B6F0-BAF2DE1A9F28}" type="datetime1">
              <a:rPr lang="en-GB" noProof="0" smtClean="0"/>
              <a:t>01/05/2023</a:t>
            </a:fld>
            <a:endParaRPr lang="en-GB" noProof="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7" name="Picture Placeholder 6">
            <a:extLst>
              <a:ext uri="{FF2B5EF4-FFF2-40B4-BE49-F238E27FC236}">
                <a16:creationId xmlns:a16="http://schemas.microsoft.com/office/drawing/2014/main" id="{2364FFEF-B933-46C6-A918-A80C987DB70F}"/>
              </a:ext>
            </a:extLst>
          </p:cNvPr>
          <p:cNvSpPr>
            <a:spLocks noGrp="1"/>
          </p:cNvSpPr>
          <p:nvPr>
            <p:ph type="pic" sz="quarter" idx="10"/>
          </p:nvPr>
        </p:nvSpPr>
        <p:spPr>
          <a:xfrm>
            <a:off x="1022147" y="0"/>
            <a:ext cx="3938588" cy="6400800"/>
          </a:xfrm>
        </p:spPr>
        <p:txBody>
          <a:bodyPr rtlCol="0"/>
          <a:lstStyle/>
          <a:p>
            <a:pPr rtl="0"/>
            <a:r>
              <a:rPr lang="en-US" noProof="0"/>
              <a:t>Click icon to add picture</a:t>
            </a:r>
            <a:endParaRPr lang="en-GB" noProof="0"/>
          </a:p>
        </p:txBody>
      </p:sp>
      <p:pic>
        <p:nvPicPr>
          <p:cNvPr id="4" name="Picture 3" hidden="1">
            <a:extLst>
              <a:ext uri="{FF2B5EF4-FFF2-40B4-BE49-F238E27FC236}">
                <a16:creationId xmlns:a16="http://schemas.microsoft.com/office/drawing/2014/main" id="{59E5EAF8-68C2-4910-8F66-D9320B9574C2}"/>
              </a:ext>
            </a:extLst>
          </p:cNvPr>
          <p:cNvPicPr>
            <a:picLocks noChangeAspect="1"/>
          </p:cNvPicPr>
          <p:nvPr userDrawn="1"/>
        </p:nvPicPr>
        <p:blipFill>
          <a:blip r:embed="rId2"/>
          <a:stretch>
            <a:fillRect/>
          </a:stretch>
        </p:blipFill>
        <p:spPr>
          <a:xfrm>
            <a:off x="5947967" y="2105933"/>
            <a:ext cx="5297883" cy="1024217"/>
          </a:xfrm>
          <a:prstGeom prst="rect">
            <a:avLst/>
          </a:prstGeom>
        </p:spPr>
      </p:pic>
      <p:sp>
        <p:nvSpPr>
          <p:cNvPr id="5" name="Title 4">
            <a:extLst>
              <a:ext uri="{FF2B5EF4-FFF2-40B4-BE49-F238E27FC236}">
                <a16:creationId xmlns:a16="http://schemas.microsoft.com/office/drawing/2014/main" id="{E3BE48E1-D3BE-4B52-B2EC-13A514CB0530}"/>
              </a:ext>
            </a:extLst>
          </p:cNvPr>
          <p:cNvSpPr>
            <a:spLocks noGrp="1"/>
          </p:cNvSpPr>
          <p:nvPr>
            <p:ph type="title"/>
          </p:nvPr>
        </p:nvSpPr>
        <p:spPr>
          <a:xfrm>
            <a:off x="5947966" y="2105933"/>
            <a:ext cx="5297883" cy="2237467"/>
          </a:xfrm>
        </p:spPr>
        <p:txBody>
          <a:bodyPr rtlCol="0" anchor="t">
            <a:normAutofit/>
          </a:bodyPr>
          <a:lstStyle>
            <a:lvl1pPr>
              <a:lnSpc>
                <a:spcPct val="150000"/>
              </a:lnSpc>
              <a:spcBef>
                <a:spcPts val="1000"/>
              </a:spcBef>
              <a:defRPr sz="2000">
                <a:solidFill>
                  <a:schemeClr val="accent2">
                    <a:lumMod val="50000"/>
                  </a:schemeClr>
                </a:solidFill>
              </a:defRPr>
            </a:lvl1pPr>
          </a:lstStyle>
          <a:p>
            <a:pPr rtl="0"/>
            <a:r>
              <a:rPr lang="en-US" noProof="0"/>
              <a:t>Click to edit Master title style</a:t>
            </a:r>
            <a:endParaRPr lang="en-GB" noProof="0"/>
          </a:p>
        </p:txBody>
      </p:sp>
    </p:spTree>
    <p:extLst>
      <p:ext uri="{BB962C8B-B14F-4D97-AF65-F5344CB8AC3E}">
        <p14:creationId xmlns:p14="http://schemas.microsoft.com/office/powerpoint/2010/main" val="251674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50815B22-13FE-47CD-9F79-73704A278BD7}"/>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3D2CC581-0E81-499A-8A7A-9F28C5DB5D31}" type="datetime1">
              <a:rPr lang="en-GB" noProof="0" smtClean="0"/>
              <a:t>01/05/2023</a:t>
            </a:fld>
            <a:endParaRPr lang="en-GB" noProof="0"/>
          </a:p>
        </p:txBody>
      </p:sp>
      <p:sp>
        <p:nvSpPr>
          <p:cNvPr id="16" name="Slide Number Placeholder 5">
            <a:extLst>
              <a:ext uri="{FF2B5EF4-FFF2-40B4-BE49-F238E27FC236}">
                <a16:creationId xmlns:a16="http://schemas.microsoft.com/office/drawing/2014/main" id="{D7669539-CB64-44F5-999D-7B9E61F8AF9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3" name="Content Placeholder 2">
            <a:extLst>
              <a:ext uri="{FF2B5EF4-FFF2-40B4-BE49-F238E27FC236}">
                <a16:creationId xmlns:a16="http://schemas.microsoft.com/office/drawing/2014/main" id="{822BA076-F3B9-47CB-80C2-BE29F157D044}"/>
              </a:ext>
            </a:extLst>
          </p:cNvPr>
          <p:cNvSpPr>
            <a:spLocks noGrp="1"/>
          </p:cNvSpPr>
          <p:nvPr>
            <p:ph sz="quarter" idx="11"/>
          </p:nvPr>
        </p:nvSpPr>
        <p:spPr>
          <a:xfrm>
            <a:off x="854075" y="1625600"/>
            <a:ext cx="10499725" cy="4860925"/>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Title 3">
            <a:extLst>
              <a:ext uri="{FF2B5EF4-FFF2-40B4-BE49-F238E27FC236}">
                <a16:creationId xmlns:a16="http://schemas.microsoft.com/office/drawing/2014/main" id="{E909627E-FE70-43A1-B0CB-4D4F6C32C2D0}"/>
              </a:ext>
            </a:extLst>
          </p:cNvPr>
          <p:cNvSpPr>
            <a:spLocks noGrp="1"/>
          </p:cNvSpPr>
          <p:nvPr>
            <p:ph type="title" hasCustomPrompt="1"/>
          </p:nvPr>
        </p:nvSpPr>
        <p:spPr>
          <a:xfrm>
            <a:off x="854074" y="122239"/>
            <a:ext cx="10499725" cy="1355724"/>
          </a:xfrm>
        </p:spPr>
        <p:txBody>
          <a:bodyPr vert="horz" lIns="91440" tIns="45720" rIns="91440" bIns="45720" rtlCol="0" anchor="ctr">
            <a:normAutofit/>
          </a:bodyPr>
          <a:lstStyle>
            <a:lvl1pPr algn="ctr">
              <a:defRPr lang="en-US">
                <a:solidFill>
                  <a:schemeClr val="accent2">
                    <a:lumMod val="50000"/>
                  </a:schemeClr>
                </a:solidFill>
                <a:ea typeface="+mn-ea"/>
                <a:cs typeface="+mn-cs"/>
              </a:defRPr>
            </a:lvl1pPr>
          </a:lstStyle>
          <a:p>
            <a:pPr lvl="0" rtl="0"/>
            <a:r>
              <a:rPr lang="en-GB" noProof="0"/>
              <a:t>Click to edit Master text styles</a:t>
            </a:r>
          </a:p>
        </p:txBody>
      </p:sp>
    </p:spTree>
    <p:extLst>
      <p:ext uri="{BB962C8B-B14F-4D97-AF65-F5344CB8AC3E}">
        <p14:creationId xmlns:p14="http://schemas.microsoft.com/office/powerpoint/2010/main" val="147694759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4" name="Text Placeholder 22">
            <a:extLst>
              <a:ext uri="{FF2B5EF4-FFF2-40B4-BE49-F238E27FC236}">
                <a16:creationId xmlns:a16="http://schemas.microsoft.com/office/drawing/2014/main" id="{41BF345D-81AF-4851-83A1-623398489054}"/>
              </a:ext>
            </a:extLst>
          </p:cNvPr>
          <p:cNvSpPr>
            <a:spLocks noGrp="1"/>
          </p:cNvSpPr>
          <p:nvPr>
            <p:ph type="body" sz="quarter" idx="21" hasCustomPrompt="1"/>
          </p:nvPr>
        </p:nvSpPr>
        <p:spPr>
          <a:xfrm>
            <a:off x="761917" y="517972"/>
            <a:ext cx="3108960" cy="1333500"/>
          </a:xfrm>
        </p:spPr>
        <p:txBody>
          <a:bodyPr rtlCol="0">
            <a:noAutofit/>
          </a:bodyPr>
          <a:lstStyle>
            <a:lvl1pPr marL="0" indent="0">
              <a:lnSpc>
                <a:spcPct val="90000"/>
              </a:lnSpc>
              <a:buNone/>
              <a:defRPr sz="8800" b="1">
                <a:solidFill>
                  <a:schemeClr val="tx1"/>
                </a:solidFill>
              </a:defRPr>
            </a:lvl1pPr>
          </a:lstStyle>
          <a:p>
            <a:pPr lvl="0" rtl="0"/>
            <a:r>
              <a:rPr lang="en-GB" noProof="0"/>
              <a:t>01</a:t>
            </a:r>
          </a:p>
        </p:txBody>
      </p:sp>
      <p:sp>
        <p:nvSpPr>
          <p:cNvPr id="21" name="Picture Placeholder 20">
            <a:extLst>
              <a:ext uri="{FF2B5EF4-FFF2-40B4-BE49-F238E27FC236}">
                <a16:creationId xmlns:a16="http://schemas.microsoft.com/office/drawing/2014/main" id="{EC4F3A57-45ED-498D-858C-3EE63DF129C4}"/>
              </a:ext>
            </a:extLst>
          </p:cNvPr>
          <p:cNvSpPr>
            <a:spLocks noGrp="1"/>
          </p:cNvSpPr>
          <p:nvPr>
            <p:ph type="pic" sz="quarter" idx="11"/>
          </p:nvPr>
        </p:nvSpPr>
        <p:spPr>
          <a:xfrm>
            <a:off x="1036601" y="3552677"/>
            <a:ext cx="1874874" cy="2848123"/>
          </a:xfrm>
        </p:spPr>
        <p:txBody>
          <a:bodyPr rtlCol="0"/>
          <a:lstStyle/>
          <a:p>
            <a:pPr rtl="0"/>
            <a:r>
              <a:rPr lang="en-US" noProof="0"/>
              <a:t>Click icon to add picture</a:t>
            </a:r>
            <a:endParaRPr lang="en-GB" noProof="0"/>
          </a:p>
        </p:txBody>
      </p:sp>
      <p:sp>
        <p:nvSpPr>
          <p:cNvPr id="22" name="Picture Placeholder 20">
            <a:extLst>
              <a:ext uri="{FF2B5EF4-FFF2-40B4-BE49-F238E27FC236}">
                <a16:creationId xmlns:a16="http://schemas.microsoft.com/office/drawing/2014/main" id="{1AC5BB09-E3BA-4948-93B3-EDCAAB803112}"/>
              </a:ext>
            </a:extLst>
          </p:cNvPr>
          <p:cNvSpPr>
            <a:spLocks noGrp="1"/>
          </p:cNvSpPr>
          <p:nvPr>
            <p:ph type="pic" sz="quarter" idx="12"/>
          </p:nvPr>
        </p:nvSpPr>
        <p:spPr>
          <a:xfrm>
            <a:off x="3101197" y="3552677"/>
            <a:ext cx="1874874" cy="2848123"/>
          </a:xfrm>
        </p:spPr>
        <p:txBody>
          <a:bodyPr rtlCol="0"/>
          <a:lstStyle/>
          <a:p>
            <a:pPr rtl="0"/>
            <a:r>
              <a:rPr lang="en-US" noProof="0"/>
              <a:t>Click icon to add picture</a:t>
            </a:r>
            <a:endParaRPr lang="en-GB" noProof="0"/>
          </a:p>
        </p:txBody>
      </p:sp>
      <p:sp>
        <p:nvSpPr>
          <p:cNvPr id="23" name="Picture Placeholder 20">
            <a:extLst>
              <a:ext uri="{FF2B5EF4-FFF2-40B4-BE49-F238E27FC236}">
                <a16:creationId xmlns:a16="http://schemas.microsoft.com/office/drawing/2014/main" id="{BF83C6B7-5484-4586-8830-098BDCD9C987}"/>
              </a:ext>
            </a:extLst>
          </p:cNvPr>
          <p:cNvSpPr>
            <a:spLocks noGrp="1"/>
          </p:cNvSpPr>
          <p:nvPr>
            <p:ph type="pic" sz="quarter" idx="13"/>
          </p:nvPr>
        </p:nvSpPr>
        <p:spPr>
          <a:xfrm>
            <a:off x="5166324" y="3552677"/>
            <a:ext cx="1874874" cy="2848123"/>
          </a:xfrm>
        </p:spPr>
        <p:txBody>
          <a:bodyPr rtlCol="0"/>
          <a:lstStyle/>
          <a:p>
            <a:pPr rtl="0"/>
            <a:r>
              <a:rPr lang="en-US" noProof="0"/>
              <a:t>Click icon to add picture</a:t>
            </a:r>
            <a:endParaRPr lang="en-GB" noProof="0"/>
          </a:p>
        </p:txBody>
      </p:sp>
      <p:sp>
        <p:nvSpPr>
          <p:cNvPr id="24" name="Picture Placeholder 20">
            <a:extLst>
              <a:ext uri="{FF2B5EF4-FFF2-40B4-BE49-F238E27FC236}">
                <a16:creationId xmlns:a16="http://schemas.microsoft.com/office/drawing/2014/main" id="{0C5663B1-EED6-4D80-A7C2-19E1366387A4}"/>
              </a:ext>
            </a:extLst>
          </p:cNvPr>
          <p:cNvSpPr>
            <a:spLocks noGrp="1"/>
          </p:cNvSpPr>
          <p:nvPr>
            <p:ph type="pic" sz="quarter" idx="14"/>
          </p:nvPr>
        </p:nvSpPr>
        <p:spPr>
          <a:xfrm>
            <a:off x="7239069" y="3552677"/>
            <a:ext cx="1874874" cy="2848123"/>
          </a:xfrm>
        </p:spPr>
        <p:txBody>
          <a:bodyPr rtlCol="0"/>
          <a:lstStyle/>
          <a:p>
            <a:pPr rtl="0"/>
            <a:r>
              <a:rPr lang="en-US" noProof="0"/>
              <a:t>Click icon to add picture</a:t>
            </a:r>
            <a:endParaRPr lang="en-GB" noProof="0"/>
          </a:p>
        </p:txBody>
      </p:sp>
      <p:sp>
        <p:nvSpPr>
          <p:cNvPr id="25" name="Picture Placeholder 20">
            <a:extLst>
              <a:ext uri="{FF2B5EF4-FFF2-40B4-BE49-F238E27FC236}">
                <a16:creationId xmlns:a16="http://schemas.microsoft.com/office/drawing/2014/main" id="{D21E7B61-407B-40A7-9AF6-0D7E7106BCFC}"/>
              </a:ext>
            </a:extLst>
          </p:cNvPr>
          <p:cNvSpPr>
            <a:spLocks noGrp="1"/>
          </p:cNvSpPr>
          <p:nvPr>
            <p:ph type="pic" sz="quarter" idx="15"/>
          </p:nvPr>
        </p:nvSpPr>
        <p:spPr>
          <a:xfrm>
            <a:off x="9296046" y="3552677"/>
            <a:ext cx="1874874" cy="2848123"/>
          </a:xfrm>
        </p:spPr>
        <p:txBody>
          <a:bodyPr rtlCol="0"/>
          <a:lstStyle/>
          <a:p>
            <a:pPr rtl="0"/>
            <a:r>
              <a:rPr lang="en-US" noProof="0"/>
              <a:t>Click icon to add picture</a:t>
            </a:r>
            <a:endParaRPr lang="en-GB" noProof="0"/>
          </a:p>
        </p:txBody>
      </p:sp>
      <p:sp>
        <p:nvSpPr>
          <p:cNvPr id="30" name="Date Placeholder 3">
            <a:extLst>
              <a:ext uri="{FF2B5EF4-FFF2-40B4-BE49-F238E27FC236}">
                <a16:creationId xmlns:a16="http://schemas.microsoft.com/office/drawing/2014/main" id="{415C3ACC-5A8A-46E6-BA0D-90ADD27E2F85}"/>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A35A1939-91BF-40FE-B9AD-CBB20D475D42}" type="datetime1">
              <a:rPr lang="en-GB" noProof="0" smtClean="0"/>
              <a:t>01/05/2023</a:t>
            </a:fld>
            <a:endParaRPr lang="en-GB" noProof="0"/>
          </a:p>
        </p:txBody>
      </p:sp>
      <p:sp>
        <p:nvSpPr>
          <p:cNvPr id="31" name="Slide Number Placeholder 5">
            <a:extLst>
              <a:ext uri="{FF2B5EF4-FFF2-40B4-BE49-F238E27FC236}">
                <a16:creationId xmlns:a16="http://schemas.microsoft.com/office/drawing/2014/main" id="{0D00A5C2-DCEE-4CB3-9307-61EB88B1D59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2" name="Title 1">
            <a:extLst>
              <a:ext uri="{FF2B5EF4-FFF2-40B4-BE49-F238E27FC236}">
                <a16:creationId xmlns:a16="http://schemas.microsoft.com/office/drawing/2014/main" id="{E3E8CB70-B054-4294-AD29-EE7A75C723E5}"/>
              </a:ext>
            </a:extLst>
          </p:cNvPr>
          <p:cNvSpPr>
            <a:spLocks noGrp="1"/>
          </p:cNvSpPr>
          <p:nvPr>
            <p:ph type="title"/>
          </p:nvPr>
        </p:nvSpPr>
        <p:spPr>
          <a:xfrm>
            <a:off x="1051560" y="651507"/>
            <a:ext cx="8991563" cy="1005839"/>
          </a:xfrm>
        </p:spPr>
        <p:txBody>
          <a:bodyPr vert="horz" lIns="91440" tIns="45720" rIns="91440" bIns="45720" rtlCol="0" anchor="ctr">
            <a:noAutofit/>
          </a:bodyPr>
          <a:lstStyle>
            <a:lvl1pPr>
              <a:lnSpc>
                <a:spcPct val="90000"/>
              </a:lnSpc>
              <a:defRPr lang="en-US">
                <a:solidFill>
                  <a:schemeClr val="accent2">
                    <a:lumMod val="50000"/>
                  </a:schemeClr>
                </a:solidFill>
                <a:ea typeface="+mn-ea"/>
                <a:cs typeface="+mn-cs"/>
              </a:defRPr>
            </a:lvl1pPr>
          </a:lstStyle>
          <a:p>
            <a:pPr marL="0" lvl="0" indent="0" rtl="0">
              <a:spcBef>
                <a:spcPts val="1000"/>
              </a:spcBef>
              <a:buFont typeface="Arial" panose="020B0604020202020204" pitchFamily="34" charset="0"/>
            </a:pPr>
            <a:r>
              <a:rPr lang="en-US" noProof="0"/>
              <a:t>Click to edit Master title style</a:t>
            </a:r>
            <a:endParaRPr lang="en-GB" noProof="0"/>
          </a:p>
        </p:txBody>
      </p:sp>
      <p:sp>
        <p:nvSpPr>
          <p:cNvPr id="4" name="Text Placeholder 3">
            <a:extLst>
              <a:ext uri="{FF2B5EF4-FFF2-40B4-BE49-F238E27FC236}">
                <a16:creationId xmlns:a16="http://schemas.microsoft.com/office/drawing/2014/main" id="{28E0D608-4E7A-4014-9F62-CB43A0C83943}"/>
              </a:ext>
            </a:extLst>
          </p:cNvPr>
          <p:cNvSpPr>
            <a:spLocks noGrp="1"/>
          </p:cNvSpPr>
          <p:nvPr>
            <p:ph type="body" sz="quarter" idx="16" hasCustomPrompt="1"/>
          </p:nvPr>
        </p:nvSpPr>
        <p:spPr>
          <a:xfrm>
            <a:off x="1036638" y="2717800"/>
            <a:ext cx="1866900" cy="711200"/>
          </a:xfrm>
        </p:spPr>
        <p:txBody>
          <a:bodyPr rtlCol="0">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rtl="0"/>
            <a:r>
              <a:rPr lang="en-GB" noProof="0"/>
              <a:t>Name</a:t>
            </a:r>
          </a:p>
          <a:p>
            <a:pPr lvl="0" rtl="0"/>
            <a:r>
              <a:rPr lang="en-GB" noProof="0"/>
              <a:t>Title</a:t>
            </a:r>
          </a:p>
        </p:txBody>
      </p:sp>
      <p:sp>
        <p:nvSpPr>
          <p:cNvPr id="26" name="Text Placeholder 3">
            <a:extLst>
              <a:ext uri="{FF2B5EF4-FFF2-40B4-BE49-F238E27FC236}">
                <a16:creationId xmlns:a16="http://schemas.microsoft.com/office/drawing/2014/main" id="{9C3A63B0-4EEA-45BC-A016-5FDA0969EA00}"/>
              </a:ext>
            </a:extLst>
          </p:cNvPr>
          <p:cNvSpPr>
            <a:spLocks noGrp="1"/>
          </p:cNvSpPr>
          <p:nvPr>
            <p:ph type="body" sz="quarter" idx="17" hasCustomPrompt="1"/>
          </p:nvPr>
        </p:nvSpPr>
        <p:spPr>
          <a:xfrm>
            <a:off x="3086100" y="2718405"/>
            <a:ext cx="1866900" cy="711200"/>
          </a:xfrm>
        </p:spPr>
        <p:txBody>
          <a:bodyPr rtlCol="0">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rtl="0"/>
            <a:r>
              <a:rPr lang="en-GB" noProof="0"/>
              <a:t>Name</a:t>
            </a:r>
          </a:p>
          <a:p>
            <a:pPr lvl="0" rtl="0"/>
            <a:r>
              <a:rPr lang="en-GB" noProof="0"/>
              <a:t>Title</a:t>
            </a:r>
          </a:p>
        </p:txBody>
      </p:sp>
      <p:sp>
        <p:nvSpPr>
          <p:cNvPr id="27" name="Text Placeholder 3">
            <a:extLst>
              <a:ext uri="{FF2B5EF4-FFF2-40B4-BE49-F238E27FC236}">
                <a16:creationId xmlns:a16="http://schemas.microsoft.com/office/drawing/2014/main" id="{7080679B-5220-4478-B631-7112F870B7AC}"/>
              </a:ext>
            </a:extLst>
          </p:cNvPr>
          <p:cNvSpPr>
            <a:spLocks noGrp="1"/>
          </p:cNvSpPr>
          <p:nvPr>
            <p:ph type="body" sz="quarter" idx="18" hasCustomPrompt="1"/>
          </p:nvPr>
        </p:nvSpPr>
        <p:spPr>
          <a:xfrm>
            <a:off x="5143500" y="2718405"/>
            <a:ext cx="1866900" cy="711200"/>
          </a:xfrm>
        </p:spPr>
        <p:txBody>
          <a:bodyPr rtlCol="0">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rtl="0"/>
            <a:r>
              <a:rPr lang="en-GB" noProof="0"/>
              <a:t>Name</a:t>
            </a:r>
          </a:p>
          <a:p>
            <a:pPr lvl="0" rtl="0"/>
            <a:r>
              <a:rPr lang="en-GB" noProof="0"/>
              <a:t>Title</a:t>
            </a:r>
          </a:p>
        </p:txBody>
      </p:sp>
      <p:sp>
        <p:nvSpPr>
          <p:cNvPr id="28" name="Text Placeholder 3">
            <a:extLst>
              <a:ext uri="{FF2B5EF4-FFF2-40B4-BE49-F238E27FC236}">
                <a16:creationId xmlns:a16="http://schemas.microsoft.com/office/drawing/2014/main" id="{9E4F61A3-2797-46FB-ACA7-0443E3BBDD20}"/>
              </a:ext>
            </a:extLst>
          </p:cNvPr>
          <p:cNvSpPr>
            <a:spLocks noGrp="1"/>
          </p:cNvSpPr>
          <p:nvPr>
            <p:ph type="body" sz="quarter" idx="19" hasCustomPrompt="1"/>
          </p:nvPr>
        </p:nvSpPr>
        <p:spPr>
          <a:xfrm>
            <a:off x="7239070" y="2718405"/>
            <a:ext cx="1866900" cy="711200"/>
          </a:xfrm>
        </p:spPr>
        <p:txBody>
          <a:bodyPr rtlCol="0">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rtl="0"/>
            <a:r>
              <a:rPr lang="en-GB" noProof="0"/>
              <a:t>Name</a:t>
            </a:r>
          </a:p>
          <a:p>
            <a:pPr lvl="0" rtl="0"/>
            <a:r>
              <a:rPr lang="en-GB" noProof="0"/>
              <a:t>Title</a:t>
            </a:r>
          </a:p>
        </p:txBody>
      </p:sp>
      <p:sp>
        <p:nvSpPr>
          <p:cNvPr id="29" name="Text Placeholder 3">
            <a:extLst>
              <a:ext uri="{FF2B5EF4-FFF2-40B4-BE49-F238E27FC236}">
                <a16:creationId xmlns:a16="http://schemas.microsoft.com/office/drawing/2014/main" id="{14ED733B-1DE9-4FDC-BD5F-2BE3BB07C93E}"/>
              </a:ext>
            </a:extLst>
          </p:cNvPr>
          <p:cNvSpPr>
            <a:spLocks noGrp="1"/>
          </p:cNvSpPr>
          <p:nvPr>
            <p:ph type="body" sz="quarter" idx="20" hasCustomPrompt="1"/>
          </p:nvPr>
        </p:nvSpPr>
        <p:spPr>
          <a:xfrm>
            <a:off x="9304020" y="2718405"/>
            <a:ext cx="1866900" cy="711200"/>
          </a:xfrm>
        </p:spPr>
        <p:txBody>
          <a:bodyPr rtlCol="0">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rtl="0"/>
            <a:r>
              <a:rPr lang="en-GB" noProof="0"/>
              <a:t>Name</a:t>
            </a:r>
          </a:p>
          <a:p>
            <a:pPr lvl="0" rtl="0"/>
            <a:r>
              <a:rPr lang="en-GB" noProof="0"/>
              <a:t>Title</a:t>
            </a:r>
          </a:p>
        </p:txBody>
      </p:sp>
    </p:spTree>
    <p:extLst>
      <p:ext uri="{BB962C8B-B14F-4D97-AF65-F5344CB8AC3E}">
        <p14:creationId xmlns:p14="http://schemas.microsoft.com/office/powerpoint/2010/main" val="240585809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1 Column">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275B11D-8F3F-472B-BBCC-A4F7415AC0A5}"/>
              </a:ext>
            </a:extLst>
          </p:cNvPr>
          <p:cNvSpPr>
            <a:spLocks noGrp="1"/>
          </p:cNvSpPr>
          <p:nvPr>
            <p:ph type="pic" sz="quarter" idx="10"/>
          </p:nvPr>
        </p:nvSpPr>
        <p:spPr>
          <a:xfrm>
            <a:off x="1028700" y="3543300"/>
            <a:ext cx="3924300" cy="3314700"/>
          </a:xfrm>
        </p:spPr>
        <p:txBody>
          <a:bodyPr rtlCol="0"/>
          <a:lstStyle/>
          <a:p>
            <a:pPr rtl="0"/>
            <a:r>
              <a:rPr lang="en-US" noProof="0"/>
              <a:t>Click icon to add picture</a:t>
            </a:r>
            <a:endParaRPr lang="en-GB" noProof="0"/>
          </a:p>
        </p:txBody>
      </p:sp>
      <p:sp>
        <p:nvSpPr>
          <p:cNvPr id="6" name="Content Placeholder 2">
            <a:extLst>
              <a:ext uri="{FF2B5EF4-FFF2-40B4-BE49-F238E27FC236}">
                <a16:creationId xmlns:a16="http://schemas.microsoft.com/office/drawing/2014/main" id="{99F0629D-1A5F-4F4F-90D6-430379624EFF}"/>
              </a:ext>
            </a:extLst>
          </p:cNvPr>
          <p:cNvSpPr>
            <a:spLocks noGrp="1"/>
          </p:cNvSpPr>
          <p:nvPr>
            <p:ph idx="4294967295"/>
          </p:nvPr>
        </p:nvSpPr>
        <p:spPr>
          <a:xfrm>
            <a:off x="6191250" y="1981200"/>
            <a:ext cx="4972050" cy="4473575"/>
          </a:xfrm>
        </p:spPr>
        <p:txBody>
          <a:bodyPr rtlCol="0">
            <a:normAutofit/>
          </a:bodyPr>
          <a:lstStyle>
            <a:lvl1pPr marL="0" indent="0">
              <a:buNone/>
              <a:defRPr/>
            </a:lvl1pPr>
          </a:lstStyle>
          <a:p>
            <a:pPr lvl="0" rtl="0"/>
            <a:r>
              <a:rPr lang="en-US" sz="1600" noProof="0">
                <a:solidFill>
                  <a:schemeClr val="tx2">
                    <a:lumMod val="50000"/>
                  </a:schemeClr>
                </a:solidFill>
                <a:latin typeface="Biome Light" panose="020B0303030204020804" pitchFamily="34" charset="0"/>
                <a:cs typeface="Biome Light" panose="020B0303030204020804" pitchFamily="34" charset="0"/>
              </a:rPr>
              <a:t>Click to edit Master text styles</a:t>
            </a:r>
          </a:p>
        </p:txBody>
      </p:sp>
      <p:sp>
        <p:nvSpPr>
          <p:cNvPr id="17" name="Date Placeholder 3">
            <a:extLst>
              <a:ext uri="{FF2B5EF4-FFF2-40B4-BE49-F238E27FC236}">
                <a16:creationId xmlns:a16="http://schemas.microsoft.com/office/drawing/2014/main" id="{218C063B-0EE9-4FD5-A116-241C245452A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6F0773E1-7C4B-4C59-BEC6-FC5196EB0414}" type="datetime1">
              <a:rPr lang="en-GB" noProof="0" smtClean="0"/>
              <a:t>01/05/2023</a:t>
            </a:fld>
            <a:endParaRPr lang="en-GB" noProof="0"/>
          </a:p>
        </p:txBody>
      </p:sp>
      <p:sp>
        <p:nvSpPr>
          <p:cNvPr id="18" name="Slide Number Placeholder 5">
            <a:extLst>
              <a:ext uri="{FF2B5EF4-FFF2-40B4-BE49-F238E27FC236}">
                <a16:creationId xmlns:a16="http://schemas.microsoft.com/office/drawing/2014/main" id="{D417B369-6569-4DCC-B684-BE1A7C5D0B8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
        <p:nvSpPr>
          <p:cNvPr id="2" name="Title 1">
            <a:extLst>
              <a:ext uri="{FF2B5EF4-FFF2-40B4-BE49-F238E27FC236}">
                <a16:creationId xmlns:a16="http://schemas.microsoft.com/office/drawing/2014/main" id="{4AEEC1A7-43C3-481E-95D0-5616242E1A01}"/>
              </a:ext>
            </a:extLst>
          </p:cNvPr>
          <p:cNvSpPr>
            <a:spLocks noGrp="1"/>
          </p:cNvSpPr>
          <p:nvPr>
            <p:ph type="title" hasCustomPrompt="1"/>
          </p:nvPr>
        </p:nvSpPr>
        <p:spPr>
          <a:xfrm>
            <a:off x="895534" y="539225"/>
            <a:ext cx="3924300" cy="2434386"/>
          </a:xfrm>
        </p:spPr>
        <p:txBody>
          <a:bodyPr vert="horz" lIns="91440" tIns="45720" rIns="91440" bIns="45720" rtlCol="0" anchor="ctr">
            <a:normAutofit/>
          </a:bodyPr>
          <a:lstStyle>
            <a:lvl1pPr>
              <a:defRPr lang="en-US" sz="7200">
                <a:solidFill>
                  <a:schemeClr val="accent2">
                    <a:lumMod val="50000"/>
                  </a:schemeClr>
                </a:solidFill>
                <a:latin typeface="+mn-lt"/>
                <a:ea typeface="+mn-ea"/>
                <a:cs typeface="+mn-cs"/>
              </a:defRPr>
            </a:lvl1pPr>
          </a:lstStyle>
          <a:p>
            <a:pPr lvl="0" rtl="0"/>
            <a:r>
              <a:rPr lang="en-GB" noProof="0"/>
              <a:t>Click to add title</a:t>
            </a:r>
          </a:p>
        </p:txBody>
      </p:sp>
      <p:cxnSp>
        <p:nvCxnSpPr>
          <p:cNvPr id="3" name="Straight Connector 2">
            <a:extLst>
              <a:ext uri="{FF2B5EF4-FFF2-40B4-BE49-F238E27FC236}">
                <a16:creationId xmlns:a16="http://schemas.microsoft.com/office/drawing/2014/main" id="{DC6CF0E0-8FF2-4FE7-AC69-85BEFA656508}"/>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10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n-US" noProof="0"/>
              <a:t>Click to edit Master title style</a:t>
            </a:r>
            <a:endParaRPr lang="en-GB" noProof="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fld id="{B7455E70-3AD3-40C3-B441-2AA3E33898D9}" type="datetime1">
              <a:rPr lang="en-GB" noProof="0" smtClean="0"/>
              <a:t>01/05/2023</a:t>
            </a:fld>
            <a:endParaRPr lang="en-GB" noProof="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GB" noProof="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pPr rtl="0"/>
            <a:fld id="{294A09A9-5501-47C1-A89A-A340965A2BE2}" type="slidenum">
              <a:rPr lang="en-GB" noProof="0" smtClean="0"/>
              <a:pPr/>
              <a:t>‹#›</a:t>
            </a:fld>
            <a:endParaRPr lang="en-GB" noProof="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9" r:id="rId8"/>
    <p:sldLayoutId id="2147483655" r:id="rId9"/>
    <p:sldLayoutId id="2147483656" r:id="rId10"/>
    <p:sldLayoutId id="2147483658" r:id="rId11"/>
    <p:sldLayoutId id="2147483657"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8">
          <p15:clr>
            <a:srgbClr val="F26B43"/>
          </p15:clr>
        </p15:guide>
        <p15:guide id="2" pos="1176">
          <p15:clr>
            <a:srgbClr val="F26B43"/>
          </p15:clr>
        </p15:guide>
        <p15:guide id="3" pos="1296">
          <p15:clr>
            <a:srgbClr val="F26B43"/>
          </p15:clr>
        </p15:guide>
        <p15:guide id="4" pos="1824">
          <p15:clr>
            <a:srgbClr val="F26B43"/>
          </p15:clr>
        </p15:guide>
        <p15:guide id="5" pos="1944">
          <p15:clr>
            <a:srgbClr val="F26B43"/>
          </p15:clr>
        </p15:guide>
        <p15:guide id="6" pos="2472">
          <p15:clr>
            <a:srgbClr val="F26B43"/>
          </p15:clr>
        </p15:guide>
        <p15:guide id="7" pos="2592">
          <p15:clr>
            <a:srgbClr val="F26B43"/>
          </p15:clr>
        </p15:guide>
        <p15:guide id="8" pos="3120">
          <p15:clr>
            <a:srgbClr val="F26B43"/>
          </p15:clr>
        </p15:guide>
        <p15:guide id="9" pos="3240">
          <p15:clr>
            <a:srgbClr val="F26B43"/>
          </p15:clr>
        </p15:guide>
        <p15:guide id="10" pos="3792">
          <p15:clr>
            <a:srgbClr val="F26B43"/>
          </p15:clr>
        </p15:guide>
        <p15:guide id="11" pos="3912">
          <p15:clr>
            <a:srgbClr val="F26B43"/>
          </p15:clr>
        </p15:guide>
        <p15:guide id="12" pos="4416">
          <p15:clr>
            <a:srgbClr val="F26B43"/>
          </p15:clr>
        </p15:guide>
        <p15:guide id="13" pos="4560">
          <p15:clr>
            <a:srgbClr val="F26B43"/>
          </p15:clr>
        </p15:guide>
        <p15:guide id="14" pos="5088">
          <p15:clr>
            <a:srgbClr val="F26B43"/>
          </p15:clr>
        </p15:guide>
        <p15:guide id="15" pos="5208">
          <p15:clr>
            <a:srgbClr val="F26B43"/>
          </p15:clr>
        </p15:guide>
        <p15:guide id="16" pos="5736">
          <p15:clr>
            <a:srgbClr val="F26B43"/>
          </p15:clr>
        </p15:guide>
        <p15:guide id="17" pos="5856">
          <p15:clr>
            <a:srgbClr val="F26B43"/>
          </p15:clr>
        </p15:guide>
        <p15:guide id="18" pos="6384">
          <p15:clr>
            <a:srgbClr val="F26B43"/>
          </p15:clr>
        </p15:guide>
        <p15:guide id="19" pos="6504">
          <p15:clr>
            <a:srgbClr val="F26B43"/>
          </p15:clr>
        </p15:guide>
        <p15:guide id="20" pos="7032">
          <p15:clr>
            <a:srgbClr val="F26B43"/>
          </p15:clr>
        </p15:guide>
        <p15:guide id="21" orient="horz" pos="288">
          <p15:clr>
            <a:srgbClr val="F26B43"/>
          </p15:clr>
        </p15:guide>
        <p15:guide id="22" orient="horz" pos="1128">
          <p15:clr>
            <a:srgbClr val="F26B43"/>
          </p15:clr>
        </p15:guide>
        <p15:guide id="23" orient="horz" pos="1248">
          <p15:clr>
            <a:srgbClr val="F26B43"/>
          </p15:clr>
        </p15:guide>
        <p15:guide id="24" orient="horz" pos="2088">
          <p15:clr>
            <a:srgbClr val="F26B43"/>
          </p15:clr>
        </p15:guide>
        <p15:guide id="25" orient="horz" pos="2232">
          <p15:clr>
            <a:srgbClr val="F26B43"/>
          </p15:clr>
        </p15:guide>
        <p15:guide id="26" orient="horz" pos="3048">
          <p15:clr>
            <a:srgbClr val="F26B43"/>
          </p15:clr>
        </p15:guide>
        <p15:guide id="27" orient="horz" pos="3192">
          <p15:clr>
            <a:srgbClr val="F26B43"/>
          </p15:clr>
        </p15:guide>
        <p15:guide id="28" orient="horz" pos="403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elp.oclc.org/Metadata_Services/WorldShare_Collection_Manager/Troubleshooting/Can_I_request_files_of_all_the_print_serial_holdings_for_our_library"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knowledge.exlibrisgroup.com/Alma/Product_Documentation/010Alma_Online_Help_(English)/040Resource_Management/070Advanced_Tools/010Overlap_Analysis" TargetMode="Externa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jpe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p:txBody>
          <a:bodyPr rtlCol="0">
            <a:normAutofit/>
          </a:bodyPr>
          <a:lstStyle/>
          <a:p>
            <a:pPr rtl="0"/>
            <a:r>
              <a:rPr lang="en-GB" dirty="0"/>
              <a:t>Rapid Weeding</a:t>
            </a:r>
          </a:p>
        </p:txBody>
      </p:sp>
      <p:sp>
        <p:nvSpPr>
          <p:cNvPr id="18" name="Text Placeholder 17">
            <a:extLst>
              <a:ext uri="{FF2B5EF4-FFF2-40B4-BE49-F238E27FC236}">
                <a16:creationId xmlns:a16="http://schemas.microsoft.com/office/drawing/2014/main" id="{27A48A35-E5E4-4A5F-9F91-BAEA4F5DF21D}"/>
              </a:ext>
            </a:extLst>
          </p:cNvPr>
          <p:cNvSpPr>
            <a:spLocks noGrp="1"/>
          </p:cNvSpPr>
          <p:nvPr>
            <p:ph type="body" sz="quarter" idx="12"/>
          </p:nvPr>
        </p:nvSpPr>
        <p:spPr>
          <a:xfrm>
            <a:off x="1028700" y="4955916"/>
            <a:ext cx="3222058" cy="1257877"/>
          </a:xfrm>
        </p:spPr>
        <p:txBody>
          <a:bodyPr rtlCol="0"/>
          <a:lstStyle/>
          <a:p>
            <a:pPr rtl="0"/>
            <a:r>
              <a:rPr lang="en-GB"/>
              <a:t>ODIN WORK DAY</a:t>
            </a:r>
          </a:p>
          <a:p>
            <a:pPr rtl="0"/>
            <a:r>
              <a:rPr lang="en-GB"/>
              <a:t>April 27, 2023</a:t>
            </a:r>
          </a:p>
          <a:p>
            <a:pPr rtl="0"/>
            <a:r>
              <a:rPr lang="en-GB"/>
              <a:t>Tuya Dutton </a:t>
            </a:r>
          </a:p>
          <a:p>
            <a:pPr rtl="0"/>
            <a:endParaRPr lang="en-GB" dirty="0"/>
          </a:p>
        </p:txBody>
      </p:sp>
      <p:pic>
        <p:nvPicPr>
          <p:cNvPr id="13" name="Picture Placeholder 12">
            <a:extLst>
              <a:ext uri="{FF2B5EF4-FFF2-40B4-BE49-F238E27FC236}">
                <a16:creationId xmlns:a16="http://schemas.microsoft.com/office/drawing/2014/main" id="{73A671C9-D701-C998-27D2-51BCBE957DB4}"/>
              </a:ext>
            </a:extLst>
          </p:cNvPr>
          <p:cNvPicPr>
            <a:picLocks noGrp="1" noChangeAspect="1"/>
          </p:cNvPicPr>
          <p:nvPr>
            <p:ph type="pic" sz="quarter" idx="11"/>
          </p:nvPr>
        </p:nvPicPr>
        <p:blipFill>
          <a:blip r:embed="rId3"/>
          <a:srcRect l="21232" r="21232"/>
          <a:stretch>
            <a:fillRect/>
          </a:stretch>
        </p:blipFill>
        <p:spPr>
          <a:xfrm>
            <a:off x="6221413" y="487680"/>
            <a:ext cx="4941887" cy="5726113"/>
          </a:xfrm>
        </p:spPr>
      </p:pic>
      <p:sp>
        <p:nvSpPr>
          <p:cNvPr id="14" name="TextBox 13">
            <a:extLst>
              <a:ext uri="{FF2B5EF4-FFF2-40B4-BE49-F238E27FC236}">
                <a16:creationId xmlns:a16="http://schemas.microsoft.com/office/drawing/2014/main" id="{E2893903-AE12-7CB9-D0FC-F7E5701F6008}"/>
              </a:ext>
            </a:extLst>
          </p:cNvPr>
          <p:cNvSpPr txBox="1"/>
          <p:nvPr/>
        </p:nvSpPr>
        <p:spPr>
          <a:xfrm>
            <a:off x="6095999" y="5662992"/>
            <a:ext cx="5019675" cy="646331"/>
          </a:xfrm>
          <a:prstGeom prst="rect">
            <a:avLst/>
          </a:prstGeom>
          <a:noFill/>
        </p:spPr>
        <p:txBody>
          <a:bodyPr wrap="square" rtlCol="0">
            <a:spAutoFit/>
          </a:bodyPr>
          <a:lstStyle/>
          <a:p>
            <a:r>
              <a:rPr lang="en-US"/>
              <a:t>Image by https://pixabay.com/images/id-806073/</a:t>
            </a:r>
            <a:endParaRPr lang="en-GB" dirty="0"/>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7">
            <a:extLst>
              <a:ext uri="{FF2B5EF4-FFF2-40B4-BE49-F238E27FC236}">
                <a16:creationId xmlns:a16="http://schemas.microsoft.com/office/drawing/2014/main" id="{B10C7A9E-B1D7-4285-8DD5-D28AFDC7B4F8}"/>
              </a:ext>
            </a:extLst>
          </p:cNvPr>
          <p:cNvSpPr>
            <a:spLocks noGrp="1"/>
          </p:cNvSpPr>
          <p:nvPr>
            <p:ph type="dt" sz="half" idx="2"/>
          </p:nvPr>
        </p:nvSpPr>
        <p:spPr>
          <a:xfrm>
            <a:off x="133350" y="6486982"/>
            <a:ext cx="2743200" cy="365125"/>
          </a:xfrm>
        </p:spPr>
        <p:txBody>
          <a:bodyPr rtlCol="0" anchor="ctr">
            <a:normAutofit/>
          </a:bodyPr>
          <a:lstStyle/>
          <a:p>
            <a:pPr rtl="0">
              <a:spcAft>
                <a:spcPts val="600"/>
              </a:spcAft>
            </a:pPr>
            <a:fld id="{D6D76F34-980B-4388-B6BA-46CACDF7A85F}" type="datetime1">
              <a:rPr lang="en-GB" smtClean="0"/>
              <a:pPr rtl="0">
                <a:spcAft>
                  <a:spcPts val="600"/>
                </a:spcAft>
              </a:pPr>
              <a:t>01/05/2023</a:t>
            </a:fld>
            <a:endParaRPr lang="en-GB"/>
          </a:p>
        </p:txBody>
      </p:sp>
      <p:sp>
        <p:nvSpPr>
          <p:cNvPr id="9" name="Slide Number Placeholder 8">
            <a:extLst>
              <a:ext uri="{FF2B5EF4-FFF2-40B4-BE49-F238E27FC236}">
                <a16:creationId xmlns:a16="http://schemas.microsoft.com/office/drawing/2014/main" id="{AA7B234E-FE17-4087-92FD-3802CA26E967}"/>
              </a:ext>
            </a:extLst>
          </p:cNvPr>
          <p:cNvSpPr>
            <a:spLocks noGrp="1"/>
          </p:cNvSpPr>
          <p:nvPr>
            <p:ph type="sldNum" sz="quarter" idx="4"/>
          </p:nvPr>
        </p:nvSpPr>
        <p:spPr>
          <a:xfrm>
            <a:off x="9315450" y="6486982"/>
            <a:ext cx="2743200" cy="365125"/>
          </a:xfrm>
        </p:spPr>
        <p:txBody>
          <a:bodyPr rtlCol="0" anchor="ctr">
            <a:normAutofit/>
          </a:bodyPr>
          <a:lstStyle/>
          <a:p>
            <a:pPr rtl="0">
              <a:spcAft>
                <a:spcPts val="600"/>
              </a:spcAft>
            </a:pPr>
            <a:fld id="{294A09A9-5501-47C1-A89A-A340965A2BE2}" type="slidenum">
              <a:rPr lang="en-GB" smtClean="0"/>
              <a:pPr rtl="0">
                <a:spcAft>
                  <a:spcPts val="600"/>
                </a:spcAft>
              </a:pPr>
              <a:t>2</a:t>
            </a:fld>
            <a:endParaRPr lang="en-GB"/>
          </a:p>
        </p:txBody>
      </p:sp>
      <p:sp>
        <p:nvSpPr>
          <p:cNvPr id="14" name="Title 13">
            <a:extLst>
              <a:ext uri="{FF2B5EF4-FFF2-40B4-BE49-F238E27FC236}">
                <a16:creationId xmlns:a16="http://schemas.microsoft.com/office/drawing/2014/main" id="{BEC46ADB-55E5-43DA-8E91-C49412A33045}"/>
              </a:ext>
            </a:extLst>
          </p:cNvPr>
          <p:cNvSpPr>
            <a:spLocks noGrp="1"/>
          </p:cNvSpPr>
          <p:nvPr>
            <p:ph type="title"/>
          </p:nvPr>
        </p:nvSpPr>
        <p:spPr>
          <a:xfrm>
            <a:off x="854074" y="122239"/>
            <a:ext cx="10499725" cy="1355724"/>
          </a:xfrm>
        </p:spPr>
        <p:txBody>
          <a:bodyPr rtlCol="0" anchor="ctr">
            <a:normAutofit/>
          </a:bodyPr>
          <a:lstStyle/>
          <a:p>
            <a:pPr rtl="0"/>
            <a:r>
              <a:rPr lang="en-GB" dirty="0"/>
              <a:t>Agenda</a:t>
            </a:r>
          </a:p>
        </p:txBody>
      </p:sp>
      <p:graphicFrame>
        <p:nvGraphicFramePr>
          <p:cNvPr id="18" name="Text Placeholder 1">
            <a:extLst>
              <a:ext uri="{FF2B5EF4-FFF2-40B4-BE49-F238E27FC236}">
                <a16:creationId xmlns:a16="http://schemas.microsoft.com/office/drawing/2014/main" id="{3BB4EAAC-442F-EBA7-561E-FE892F3E4DFB}"/>
              </a:ext>
            </a:extLst>
          </p:cNvPr>
          <p:cNvGraphicFramePr/>
          <p:nvPr>
            <p:extLst>
              <p:ext uri="{D42A27DB-BD31-4B8C-83A1-F6EECF244321}">
                <p14:modId xmlns:p14="http://schemas.microsoft.com/office/powerpoint/2010/main" val="108332607"/>
              </p:ext>
            </p:extLst>
          </p:nvPr>
        </p:nvGraphicFramePr>
        <p:xfrm>
          <a:off x="1662545" y="2161309"/>
          <a:ext cx="7980219" cy="37169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551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picture containing text, yellow, floor&#10;&#10;Description automatically generated">
            <a:extLst>
              <a:ext uri="{FF2B5EF4-FFF2-40B4-BE49-F238E27FC236}">
                <a16:creationId xmlns:a16="http://schemas.microsoft.com/office/drawing/2014/main" id="{BE64F186-08B6-AA36-5D9F-5E157AE81A9F}"/>
              </a:ext>
            </a:extLst>
          </p:cNvPr>
          <p:cNvPicPr>
            <a:picLocks noChangeAspect="1"/>
          </p:cNvPicPr>
          <p:nvPr/>
        </p:nvPicPr>
        <p:blipFill rotWithShape="1">
          <a:blip r:embed="rId3"/>
          <a:srcRect t="9739" r="-2" b="42748"/>
          <a:stretch/>
        </p:blipFill>
        <p:spPr>
          <a:xfrm>
            <a:off x="1311166" y="2020218"/>
            <a:ext cx="4602746" cy="3887756"/>
          </a:xfrm>
          <a:prstGeom prst="rect">
            <a:avLst/>
          </a:prstGeom>
          <a:noFill/>
        </p:spPr>
      </p:pic>
      <p:pic>
        <p:nvPicPr>
          <p:cNvPr id="10" name="Picture Placeholder 9" descr="Periodical Room ">
            <a:extLst>
              <a:ext uri="{FF2B5EF4-FFF2-40B4-BE49-F238E27FC236}">
                <a16:creationId xmlns:a16="http://schemas.microsoft.com/office/drawing/2014/main" id="{326C29F8-6488-8FC1-4D3A-22F40113F16D}"/>
              </a:ext>
            </a:extLst>
          </p:cNvPr>
          <p:cNvPicPr>
            <a:picLocks noGrp="1" noChangeAspect="1"/>
          </p:cNvPicPr>
          <p:nvPr>
            <p:ph idx="4294967295"/>
          </p:nvPr>
        </p:nvPicPr>
        <p:blipFill rotWithShape="1">
          <a:blip r:embed="rId4"/>
          <a:srcRect l="-8121" t="2362" r="8121" b="30658"/>
          <a:stretch/>
        </p:blipFill>
        <p:spPr>
          <a:xfrm>
            <a:off x="6191250" y="534390"/>
            <a:ext cx="4972050" cy="5920386"/>
          </a:xfrm>
          <a:prstGeom prst="rect">
            <a:avLst/>
          </a:prstGeom>
          <a:noFill/>
        </p:spPr>
      </p:pic>
      <p:sp>
        <p:nvSpPr>
          <p:cNvPr id="34" name="Date Placeholder 33">
            <a:extLst>
              <a:ext uri="{FF2B5EF4-FFF2-40B4-BE49-F238E27FC236}">
                <a16:creationId xmlns:a16="http://schemas.microsoft.com/office/drawing/2014/main" id="{D30A968E-AB03-4BB5-BF8E-EB31DFD33B17}"/>
              </a:ext>
            </a:extLst>
          </p:cNvPr>
          <p:cNvSpPr>
            <a:spLocks noGrp="1"/>
          </p:cNvSpPr>
          <p:nvPr>
            <p:ph type="dt" sz="half" idx="2"/>
          </p:nvPr>
        </p:nvSpPr>
        <p:spPr>
          <a:xfrm>
            <a:off x="133350" y="6486982"/>
            <a:ext cx="2743200" cy="365125"/>
          </a:xfrm>
        </p:spPr>
        <p:txBody>
          <a:bodyPr vert="horz" lIns="91440" tIns="45720" rIns="91440" bIns="45720" rtlCol="0" anchor="ctr">
            <a:normAutofit/>
          </a:bodyPr>
          <a:lstStyle/>
          <a:p>
            <a:pPr>
              <a:spcAft>
                <a:spcPts val="600"/>
              </a:spcAft>
            </a:pPr>
            <a:fld id="{1081208F-C88E-42D8-A9F1-DCFACD6C1F23}" type="datetime1">
              <a:rPr lang="en-US" smtClean="0"/>
              <a:pPr>
                <a:spcAft>
                  <a:spcPts val="600"/>
                </a:spcAft>
              </a:pPr>
              <a:t>5/1/2023</a:t>
            </a:fld>
            <a:endParaRPr lang="en-US"/>
          </a:p>
        </p:txBody>
      </p:sp>
      <p:sp>
        <p:nvSpPr>
          <p:cNvPr id="35" name="Slide Number Placeholder 34">
            <a:extLst>
              <a:ext uri="{FF2B5EF4-FFF2-40B4-BE49-F238E27FC236}">
                <a16:creationId xmlns:a16="http://schemas.microsoft.com/office/drawing/2014/main" id="{5789CCB9-138D-4D90-8AFB-AC5C73612512}"/>
              </a:ext>
            </a:extLst>
          </p:cNvPr>
          <p:cNvSpPr>
            <a:spLocks noGrp="1"/>
          </p:cNvSpPr>
          <p:nvPr>
            <p:ph type="sldNum" sz="quarter" idx="4"/>
          </p:nvPr>
        </p:nvSpPr>
        <p:spPr>
          <a:xfrm>
            <a:off x="9315450" y="6486982"/>
            <a:ext cx="2743200" cy="365125"/>
          </a:xfrm>
        </p:spPr>
        <p:txBody>
          <a:bodyPr vert="horz" lIns="91440" tIns="45720" rIns="91440" bIns="45720" rtlCol="0" anchor="ctr">
            <a:normAutofit/>
          </a:bodyPr>
          <a:lstStyle/>
          <a:p>
            <a:pPr>
              <a:spcAft>
                <a:spcPts val="600"/>
              </a:spcAft>
            </a:pPr>
            <a:fld id="{294A09A9-5501-47C1-A89A-A340965A2BE2}" type="slidenum">
              <a:rPr lang="en-US" smtClean="0"/>
              <a:pPr>
                <a:spcAft>
                  <a:spcPts val="600"/>
                </a:spcAft>
              </a:pPr>
              <a:t>3</a:t>
            </a:fld>
            <a:endParaRPr lang="en-US"/>
          </a:p>
        </p:txBody>
      </p:sp>
      <p:sp>
        <p:nvSpPr>
          <p:cNvPr id="18" name="Title 17">
            <a:extLst>
              <a:ext uri="{FF2B5EF4-FFF2-40B4-BE49-F238E27FC236}">
                <a16:creationId xmlns:a16="http://schemas.microsoft.com/office/drawing/2014/main" id="{EA6B7DE5-BFCC-4EEF-9609-8AA1C7CAD3B0}"/>
              </a:ext>
            </a:extLst>
          </p:cNvPr>
          <p:cNvSpPr>
            <a:spLocks noGrp="1"/>
          </p:cNvSpPr>
          <p:nvPr>
            <p:ph type="title"/>
          </p:nvPr>
        </p:nvSpPr>
        <p:spPr>
          <a:xfrm>
            <a:off x="842091" y="-90168"/>
            <a:ext cx="5540896" cy="2434386"/>
          </a:xfrm>
        </p:spPr>
        <p:txBody>
          <a:bodyPr vert="horz" lIns="91440" tIns="45720" rIns="91440" bIns="45720" rtlCol="0" anchor="ctr">
            <a:normAutofit/>
          </a:bodyPr>
          <a:lstStyle/>
          <a:p>
            <a:r>
              <a:rPr lang="en-US" sz="5400" kern="1200" dirty="0"/>
              <a:t>Circumstances</a:t>
            </a:r>
          </a:p>
        </p:txBody>
      </p:sp>
    </p:spTree>
    <p:extLst>
      <p:ext uri="{BB962C8B-B14F-4D97-AF65-F5344CB8AC3E}">
        <p14:creationId xmlns:p14="http://schemas.microsoft.com/office/powerpoint/2010/main" val="2371293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3">
            <a:extLst>
              <a:ext uri="{FF2B5EF4-FFF2-40B4-BE49-F238E27FC236}">
                <a16:creationId xmlns:a16="http://schemas.microsoft.com/office/drawing/2014/main" id="{D8F599E2-FA43-78D5-5EB5-1CD39D671F8D}"/>
              </a:ext>
            </a:extLst>
          </p:cNvPr>
          <p:cNvSpPr>
            <a:spLocks noGrp="1"/>
          </p:cNvSpPr>
          <p:nvPr>
            <p:ph type="dt" sz="half" idx="2"/>
          </p:nvPr>
        </p:nvSpPr>
        <p:spPr>
          <a:xfrm>
            <a:off x="133350" y="6486982"/>
            <a:ext cx="2743200" cy="365125"/>
          </a:xfrm>
        </p:spPr>
        <p:txBody>
          <a:bodyPr vert="horz" lIns="91440" tIns="45720" rIns="91440" bIns="45720" rtlCol="0" anchor="ctr">
            <a:normAutofit/>
          </a:bodyPr>
          <a:lstStyle/>
          <a:p>
            <a:pPr>
              <a:spcAft>
                <a:spcPts val="600"/>
              </a:spcAft>
            </a:pPr>
            <a:fld id="{6F0773E1-7C4B-4C59-BEC6-FC5196EB0414}" type="datetime1">
              <a:rPr lang="en-GB" smtClean="0"/>
              <a:pPr>
                <a:spcAft>
                  <a:spcPts val="600"/>
                </a:spcAft>
              </a:pPr>
              <a:t>01/05/2023</a:t>
            </a:fld>
            <a:endParaRPr lang="en-GB"/>
          </a:p>
        </p:txBody>
      </p:sp>
      <p:sp>
        <p:nvSpPr>
          <p:cNvPr id="31" name="Slide Number Placeholder 4">
            <a:extLst>
              <a:ext uri="{FF2B5EF4-FFF2-40B4-BE49-F238E27FC236}">
                <a16:creationId xmlns:a16="http://schemas.microsoft.com/office/drawing/2014/main" id="{7CDE3EEB-6D66-DB13-15EF-C46E549B7929}"/>
              </a:ext>
            </a:extLst>
          </p:cNvPr>
          <p:cNvSpPr>
            <a:spLocks noGrp="1"/>
          </p:cNvSpPr>
          <p:nvPr>
            <p:ph type="sldNum" sz="quarter" idx="4"/>
          </p:nvPr>
        </p:nvSpPr>
        <p:spPr>
          <a:xfrm>
            <a:off x="9315450" y="6486982"/>
            <a:ext cx="2743200" cy="365125"/>
          </a:xfrm>
        </p:spPr>
        <p:txBody>
          <a:bodyPr vert="horz" lIns="91440" tIns="45720" rIns="91440" bIns="45720" rtlCol="0" anchor="ctr">
            <a:normAutofit/>
          </a:bodyPr>
          <a:lstStyle/>
          <a:p>
            <a:pPr>
              <a:spcAft>
                <a:spcPts val="600"/>
              </a:spcAft>
            </a:pPr>
            <a:fld id="{294A09A9-5501-47C1-A89A-A340965A2BE2}" type="slidenum">
              <a:rPr lang="en-GB" smtClean="0"/>
              <a:pPr>
                <a:spcAft>
                  <a:spcPts val="600"/>
                </a:spcAft>
              </a:pPr>
              <a:t>4</a:t>
            </a:fld>
            <a:endParaRPr lang="en-GB"/>
          </a:p>
        </p:txBody>
      </p:sp>
      <p:sp>
        <p:nvSpPr>
          <p:cNvPr id="3" name="Title 2">
            <a:extLst>
              <a:ext uri="{FF2B5EF4-FFF2-40B4-BE49-F238E27FC236}">
                <a16:creationId xmlns:a16="http://schemas.microsoft.com/office/drawing/2014/main" id="{F9055465-EA9F-436E-A0C3-64912E06BF2C}"/>
              </a:ext>
            </a:extLst>
          </p:cNvPr>
          <p:cNvSpPr>
            <a:spLocks noGrp="1"/>
          </p:cNvSpPr>
          <p:nvPr>
            <p:ph type="title"/>
          </p:nvPr>
        </p:nvSpPr>
        <p:spPr>
          <a:xfrm>
            <a:off x="854074" y="122239"/>
            <a:ext cx="10499725" cy="1355724"/>
          </a:xfrm>
        </p:spPr>
        <p:txBody>
          <a:bodyPr vert="horz" lIns="91440" tIns="45720" rIns="91440" bIns="45720" rtlCol="0" anchor="ctr">
            <a:normAutofit/>
          </a:bodyPr>
          <a:lstStyle/>
          <a:p>
            <a:r>
              <a:rPr lang="en-GB" kern="1200" dirty="0">
                <a:latin typeface="+mj-lt"/>
                <a:ea typeface="+mn-ea"/>
                <a:cs typeface="+mn-cs"/>
              </a:rPr>
              <a:t>Deselection</a:t>
            </a:r>
          </a:p>
        </p:txBody>
      </p:sp>
      <p:graphicFrame>
        <p:nvGraphicFramePr>
          <p:cNvPr id="33" name="TextBox 10">
            <a:extLst>
              <a:ext uri="{FF2B5EF4-FFF2-40B4-BE49-F238E27FC236}">
                <a16:creationId xmlns:a16="http://schemas.microsoft.com/office/drawing/2014/main" id="{B23CFA46-A782-7577-B340-8742288EFB84}"/>
              </a:ext>
            </a:extLst>
          </p:cNvPr>
          <p:cNvGraphicFramePr/>
          <p:nvPr>
            <p:extLst>
              <p:ext uri="{D42A27DB-BD31-4B8C-83A1-F6EECF244321}">
                <p14:modId xmlns:p14="http://schemas.microsoft.com/office/powerpoint/2010/main" val="2568467142"/>
              </p:ext>
            </p:extLst>
          </p:nvPr>
        </p:nvGraphicFramePr>
        <p:xfrm>
          <a:off x="1460665" y="2185059"/>
          <a:ext cx="8562109" cy="37169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201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Date Placeholder 35">
            <a:extLst>
              <a:ext uri="{FF2B5EF4-FFF2-40B4-BE49-F238E27FC236}">
                <a16:creationId xmlns:a16="http://schemas.microsoft.com/office/drawing/2014/main" id="{8D56EBED-E2E8-4532-9D58-AEA4BF592BE1}"/>
              </a:ext>
            </a:extLst>
          </p:cNvPr>
          <p:cNvSpPr>
            <a:spLocks noGrp="1"/>
          </p:cNvSpPr>
          <p:nvPr>
            <p:ph type="dt" sz="half" idx="2"/>
          </p:nvPr>
        </p:nvSpPr>
        <p:spPr>
          <a:xfrm>
            <a:off x="133350" y="6486982"/>
            <a:ext cx="2743200" cy="365125"/>
          </a:xfrm>
        </p:spPr>
        <p:txBody>
          <a:bodyPr vert="horz" lIns="91440" tIns="45720" rIns="91440" bIns="45720" rtlCol="0" anchor="ctr">
            <a:normAutofit/>
          </a:bodyPr>
          <a:lstStyle/>
          <a:p>
            <a:pPr>
              <a:spcAft>
                <a:spcPts val="600"/>
              </a:spcAft>
            </a:pPr>
            <a:fld id="{AC57E430-F25B-4595-AED5-6A18320DB9E1}" type="datetime1">
              <a:rPr lang="en-GB" smtClean="0"/>
              <a:pPr>
                <a:spcAft>
                  <a:spcPts val="600"/>
                </a:spcAft>
              </a:pPr>
              <a:t>01/05/2023</a:t>
            </a:fld>
            <a:endParaRPr lang="en-GB"/>
          </a:p>
        </p:txBody>
      </p:sp>
      <p:sp>
        <p:nvSpPr>
          <p:cNvPr id="37" name="Slide Number Placeholder 36">
            <a:extLst>
              <a:ext uri="{FF2B5EF4-FFF2-40B4-BE49-F238E27FC236}">
                <a16:creationId xmlns:a16="http://schemas.microsoft.com/office/drawing/2014/main" id="{2448455D-834D-4F56-90F8-4F239B5CA790}"/>
              </a:ext>
            </a:extLst>
          </p:cNvPr>
          <p:cNvSpPr>
            <a:spLocks noGrp="1"/>
          </p:cNvSpPr>
          <p:nvPr>
            <p:ph type="sldNum" sz="quarter" idx="4"/>
          </p:nvPr>
        </p:nvSpPr>
        <p:spPr>
          <a:xfrm>
            <a:off x="9315450" y="6486982"/>
            <a:ext cx="2743200" cy="365125"/>
          </a:xfrm>
        </p:spPr>
        <p:txBody>
          <a:bodyPr vert="horz" lIns="91440" tIns="45720" rIns="91440" bIns="45720" rtlCol="0" anchor="ctr">
            <a:normAutofit/>
          </a:bodyPr>
          <a:lstStyle/>
          <a:p>
            <a:pPr>
              <a:spcAft>
                <a:spcPts val="600"/>
              </a:spcAft>
            </a:pPr>
            <a:fld id="{294A09A9-5501-47C1-A89A-A340965A2BE2}" type="slidenum">
              <a:rPr lang="en-GB" smtClean="0"/>
              <a:pPr>
                <a:spcAft>
                  <a:spcPts val="600"/>
                </a:spcAft>
              </a:pPr>
              <a:t>5</a:t>
            </a:fld>
            <a:endParaRPr lang="en-GB"/>
          </a:p>
        </p:txBody>
      </p:sp>
      <p:sp>
        <p:nvSpPr>
          <p:cNvPr id="3" name="Text Placeholder 20">
            <a:extLst>
              <a:ext uri="{FF2B5EF4-FFF2-40B4-BE49-F238E27FC236}">
                <a16:creationId xmlns:a16="http://schemas.microsoft.com/office/drawing/2014/main" id="{6A49E835-EC69-9163-AA9D-3DC048E481F2}"/>
              </a:ext>
            </a:extLst>
          </p:cNvPr>
          <p:cNvSpPr txBox="1">
            <a:spLocks/>
          </p:cNvSpPr>
          <p:nvPr/>
        </p:nvSpPr>
        <p:spPr>
          <a:xfrm>
            <a:off x="854075" y="1625600"/>
            <a:ext cx="10499725" cy="486092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nSpc>
                <a:spcPct val="140000"/>
              </a:lnSpc>
            </a:pPr>
            <a:endParaRPr lang="en-US" sz="2400" dirty="0"/>
          </a:p>
          <a:p>
            <a:pPr marL="0">
              <a:lnSpc>
                <a:spcPct val="140000"/>
              </a:lnSpc>
            </a:pPr>
            <a:r>
              <a:rPr lang="en-US" sz="2400" dirty="0"/>
              <a:t>OCLC: Query Collection Workflow, formerly Local Holdings Offline </a:t>
            </a:r>
          </a:p>
          <a:p>
            <a:pPr marL="0" indent="0">
              <a:lnSpc>
                <a:spcPct val="140000"/>
              </a:lnSpc>
              <a:buNone/>
            </a:pPr>
            <a:r>
              <a:rPr lang="en-US" sz="2400" dirty="0">
                <a:hlinkClick r:id="rId3"/>
              </a:rPr>
              <a:t>https://help.oclc.org/Metadata_Services/WorldShare_Collection_Manager/Troubleshooting/Can_I_request_files_of_all_the_print_serial_holdings_for_our_library</a:t>
            </a:r>
            <a:endParaRPr lang="en-US" sz="2400" dirty="0"/>
          </a:p>
          <a:p>
            <a:pPr marL="0">
              <a:lnSpc>
                <a:spcPct val="140000"/>
              </a:lnSpc>
            </a:pPr>
            <a:r>
              <a:rPr lang="en-US" sz="2400" dirty="0"/>
              <a:t>ALMA: Look up Titles Analysis Report</a:t>
            </a:r>
          </a:p>
          <a:p>
            <a:pPr marL="0" indent="0">
              <a:lnSpc>
                <a:spcPct val="140000"/>
              </a:lnSpc>
              <a:buNone/>
            </a:pPr>
            <a:r>
              <a:rPr lang="en-US" sz="2400" dirty="0">
                <a:hlinkClick r:id="rId4"/>
              </a:rPr>
              <a:t>https://knowledge.exlibrisgroup.com/Alma/Product_Documentation/010Alma_Online_Help_(English)/040Resource_Management/070Advanced_Tools/010Overlap_Analysis</a:t>
            </a:r>
            <a:endParaRPr lang="en-US" sz="2400" dirty="0"/>
          </a:p>
          <a:p>
            <a:pPr marL="0" indent="0">
              <a:lnSpc>
                <a:spcPct val="140000"/>
              </a:lnSpc>
              <a:buNone/>
            </a:pPr>
            <a:endParaRPr lang="en-US" sz="2400" dirty="0"/>
          </a:p>
        </p:txBody>
      </p:sp>
      <p:sp>
        <p:nvSpPr>
          <p:cNvPr id="2" name="Title 1">
            <a:extLst>
              <a:ext uri="{FF2B5EF4-FFF2-40B4-BE49-F238E27FC236}">
                <a16:creationId xmlns:a16="http://schemas.microsoft.com/office/drawing/2014/main" id="{6BB3A48F-6C9B-4B6F-9063-4E2B2F6CF465}"/>
              </a:ext>
            </a:extLst>
          </p:cNvPr>
          <p:cNvSpPr>
            <a:spLocks noGrp="1"/>
          </p:cNvSpPr>
          <p:nvPr>
            <p:ph type="title"/>
          </p:nvPr>
        </p:nvSpPr>
        <p:spPr>
          <a:xfrm>
            <a:off x="854074" y="122239"/>
            <a:ext cx="10499725" cy="1355724"/>
          </a:xfrm>
        </p:spPr>
        <p:txBody>
          <a:bodyPr vert="horz" lIns="91440" tIns="45720" rIns="91440" bIns="45720" rtlCol="0" anchor="ctr">
            <a:normAutofit/>
          </a:bodyPr>
          <a:lstStyle/>
          <a:p>
            <a:r>
              <a:rPr lang="en-GB" kern="1200" dirty="0">
                <a:latin typeface="+mj-lt"/>
                <a:ea typeface="+mn-ea"/>
                <a:cs typeface="+mn-cs"/>
              </a:rPr>
              <a:t>Reports</a:t>
            </a:r>
          </a:p>
        </p:txBody>
      </p:sp>
    </p:spTree>
    <p:extLst>
      <p:ext uri="{BB962C8B-B14F-4D97-AF65-F5344CB8AC3E}">
        <p14:creationId xmlns:p14="http://schemas.microsoft.com/office/powerpoint/2010/main" val="44507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8F90786E-B72D-4C32-BDCE-A170B0078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5E46F2E7-848F-4A6C-A098-4764FDEA77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4" name="Picture 3" descr="A picture containing text, indoor, floor, library&#10;&#10;Description automatically generated">
            <a:extLst>
              <a:ext uri="{FF2B5EF4-FFF2-40B4-BE49-F238E27FC236}">
                <a16:creationId xmlns:a16="http://schemas.microsoft.com/office/drawing/2014/main" id="{9D4911C0-9B49-B2A6-015C-D54F69EDDFEF}"/>
              </a:ext>
            </a:extLst>
          </p:cNvPr>
          <p:cNvPicPr>
            <a:picLocks noChangeAspect="1"/>
          </p:cNvPicPr>
          <p:nvPr/>
        </p:nvPicPr>
        <p:blipFill rotWithShape="1">
          <a:blip r:embed="rId3">
            <a:alphaModFix amt="60000"/>
          </a:blip>
          <a:srcRect/>
          <a:stretch/>
        </p:blipFill>
        <p:spPr>
          <a:xfrm>
            <a:off x="0" y="-2"/>
            <a:ext cx="12192001" cy="6857990"/>
          </a:xfrm>
          <a:prstGeom prst="rect">
            <a:avLst/>
          </a:prstGeom>
        </p:spPr>
      </p:pic>
      <p:sp>
        <p:nvSpPr>
          <p:cNvPr id="2" name="Title 1">
            <a:extLst>
              <a:ext uri="{FF2B5EF4-FFF2-40B4-BE49-F238E27FC236}">
                <a16:creationId xmlns:a16="http://schemas.microsoft.com/office/drawing/2014/main" id="{6BB3A48F-6C9B-4B6F-9063-4E2B2F6CF465}"/>
              </a:ext>
            </a:extLst>
          </p:cNvPr>
          <p:cNvSpPr>
            <a:spLocks noGrp="1"/>
          </p:cNvSpPr>
          <p:nvPr>
            <p:ph type="title"/>
          </p:nvPr>
        </p:nvSpPr>
        <p:spPr>
          <a:xfrm>
            <a:off x="838199" y="1671570"/>
            <a:ext cx="5155261" cy="4072044"/>
          </a:xfrm>
        </p:spPr>
        <p:txBody>
          <a:bodyPr vert="horz" lIns="91440" tIns="45720" rIns="91440" bIns="45720" rtlCol="0" anchor="t">
            <a:normAutofit/>
          </a:bodyPr>
          <a:lstStyle/>
          <a:p>
            <a:pPr algn="l"/>
            <a:r>
              <a:rPr lang="en-US" dirty="0">
                <a:solidFill>
                  <a:srgbClr val="FFFFFF"/>
                </a:solidFill>
                <a:ea typeface="+mj-ea"/>
                <a:cs typeface="+mj-cs"/>
              </a:rPr>
              <a:t>Summary</a:t>
            </a:r>
          </a:p>
        </p:txBody>
      </p:sp>
      <p:sp>
        <p:nvSpPr>
          <p:cNvPr id="36" name="Date Placeholder 35">
            <a:extLst>
              <a:ext uri="{FF2B5EF4-FFF2-40B4-BE49-F238E27FC236}">
                <a16:creationId xmlns:a16="http://schemas.microsoft.com/office/drawing/2014/main" id="{8D56EBED-E2E8-4532-9D58-AEA4BF592BE1}"/>
              </a:ext>
            </a:extLst>
          </p:cNvPr>
          <p:cNvSpPr>
            <a:spLocks noGrp="1"/>
          </p:cNvSpPr>
          <p:nvPr>
            <p:ph type="dt" sz="half" idx="2"/>
          </p:nvPr>
        </p:nvSpPr>
        <p:spPr>
          <a:xfrm>
            <a:off x="838200" y="6356350"/>
            <a:ext cx="2743200" cy="365125"/>
          </a:xfrm>
        </p:spPr>
        <p:txBody>
          <a:bodyPr vert="horz" lIns="91440" tIns="45720" rIns="91440" bIns="45720" rtlCol="0" anchor="ctr">
            <a:normAutofit/>
          </a:bodyPr>
          <a:lstStyle/>
          <a:p>
            <a:pPr>
              <a:spcAft>
                <a:spcPts val="600"/>
              </a:spcAft>
              <a:defRPr/>
            </a:pPr>
            <a:fld id="{AC57E430-F25B-4595-AED5-6A18320DB9E1}" type="datetime1">
              <a:rPr lang="en-US" sz="1200">
                <a:solidFill>
                  <a:srgbClr val="FFFFFF"/>
                </a:solidFill>
                <a:latin typeface="Calibri" panose="020F0502020204030204"/>
              </a:rPr>
              <a:pPr>
                <a:spcAft>
                  <a:spcPts val="600"/>
                </a:spcAft>
                <a:defRPr/>
              </a:pPr>
              <a:t>5/1/2023</a:t>
            </a:fld>
            <a:endParaRPr lang="en-US" sz="1200">
              <a:solidFill>
                <a:srgbClr val="FFFFFF"/>
              </a:solidFill>
              <a:latin typeface="Calibri" panose="020F0502020204030204"/>
            </a:endParaRPr>
          </a:p>
        </p:txBody>
      </p:sp>
      <p:sp>
        <p:nvSpPr>
          <p:cNvPr id="37" name="Slide Number Placeholder 36">
            <a:extLst>
              <a:ext uri="{FF2B5EF4-FFF2-40B4-BE49-F238E27FC236}">
                <a16:creationId xmlns:a16="http://schemas.microsoft.com/office/drawing/2014/main" id="{2448455D-834D-4F56-90F8-4F239B5CA790}"/>
              </a:ext>
            </a:extLst>
          </p:cNvPr>
          <p:cNvSpPr>
            <a:spLocks noGrp="1"/>
          </p:cNvSpPr>
          <p:nvPr>
            <p:ph type="sldNum" sz="quarter" idx="4"/>
          </p:nvPr>
        </p:nvSpPr>
        <p:spPr>
          <a:xfrm>
            <a:off x="8610600" y="6356350"/>
            <a:ext cx="2743200" cy="365125"/>
          </a:xfrm>
        </p:spPr>
        <p:txBody>
          <a:bodyPr vert="horz" lIns="91440" tIns="45720" rIns="91440" bIns="45720" rtlCol="0" anchor="ctr">
            <a:normAutofit/>
          </a:bodyPr>
          <a:lstStyle/>
          <a:p>
            <a:pPr>
              <a:spcAft>
                <a:spcPts val="600"/>
              </a:spcAft>
              <a:defRPr/>
            </a:pPr>
            <a:fld id="{294A09A9-5501-47C1-A89A-A340965A2BE2}" type="slidenum">
              <a:rPr lang="en-US" sz="1200">
                <a:solidFill>
                  <a:srgbClr val="FFFFFF"/>
                </a:solidFill>
                <a:latin typeface="Calibri" panose="020F0502020204030204"/>
                <a:cs typeface="+mn-cs"/>
              </a:rPr>
              <a:pPr>
                <a:spcAft>
                  <a:spcPts val="600"/>
                </a:spcAft>
                <a:defRPr/>
              </a:pPr>
              <a:t>6</a:t>
            </a:fld>
            <a:endParaRPr lang="en-US" sz="1200">
              <a:solidFill>
                <a:srgbClr val="FFFFFF"/>
              </a:solidFill>
              <a:latin typeface="Calibri" panose="020F0502020204030204"/>
              <a:cs typeface="+mn-cs"/>
            </a:endParaRPr>
          </a:p>
        </p:txBody>
      </p:sp>
      <p:graphicFrame>
        <p:nvGraphicFramePr>
          <p:cNvPr id="40" name="TextBox 2">
            <a:extLst>
              <a:ext uri="{FF2B5EF4-FFF2-40B4-BE49-F238E27FC236}">
                <a16:creationId xmlns:a16="http://schemas.microsoft.com/office/drawing/2014/main" id="{CFEB4669-493F-53D3-1EF8-48C1B135446D}"/>
              </a:ext>
            </a:extLst>
          </p:cNvPr>
          <p:cNvGraphicFramePr/>
          <p:nvPr>
            <p:extLst>
              <p:ext uri="{D42A27DB-BD31-4B8C-83A1-F6EECF244321}">
                <p14:modId xmlns:p14="http://schemas.microsoft.com/office/powerpoint/2010/main" val="2148888064"/>
              </p:ext>
            </p:extLst>
          </p:nvPr>
        </p:nvGraphicFramePr>
        <p:xfrm>
          <a:off x="6185986" y="1671566"/>
          <a:ext cx="5170861" cy="40720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91533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19BF1C0-EE32-4EEE-9539-CE8473AA2F38}"/>
              </a:ext>
            </a:extLst>
          </p:cNvPr>
          <p:cNvSpPr>
            <a:spLocks noGrp="1"/>
          </p:cNvSpPr>
          <p:nvPr>
            <p:ph type="title"/>
          </p:nvPr>
        </p:nvSpPr>
        <p:spPr>
          <a:xfrm>
            <a:off x="895534" y="539225"/>
            <a:ext cx="4733370" cy="2434386"/>
          </a:xfrm>
        </p:spPr>
        <p:txBody>
          <a:bodyPr rtlCol="0"/>
          <a:lstStyle/>
          <a:p>
            <a:pPr rtl="0"/>
            <a:r>
              <a:rPr lang="en-GB" dirty="0"/>
              <a:t>Questions</a:t>
            </a:r>
          </a:p>
        </p:txBody>
      </p:sp>
      <p:sp>
        <p:nvSpPr>
          <p:cNvPr id="30" name="Date Placeholder 29">
            <a:extLst>
              <a:ext uri="{FF2B5EF4-FFF2-40B4-BE49-F238E27FC236}">
                <a16:creationId xmlns:a16="http://schemas.microsoft.com/office/drawing/2014/main" id="{5C3C5043-9E0B-4C7C-B3D8-6124850B4088}"/>
              </a:ext>
            </a:extLst>
          </p:cNvPr>
          <p:cNvSpPr>
            <a:spLocks noGrp="1"/>
          </p:cNvSpPr>
          <p:nvPr>
            <p:ph type="dt" sz="half" idx="2"/>
          </p:nvPr>
        </p:nvSpPr>
        <p:spPr/>
        <p:txBody>
          <a:bodyPr rtlCol="0"/>
          <a:lstStyle/>
          <a:p>
            <a:pPr rtl="0"/>
            <a:fld id="{08F916F8-4444-44F0-A0BD-1A484AF1448A}" type="datetime1">
              <a:rPr lang="en-GB" smtClean="0"/>
              <a:t>01/05/2023</a:t>
            </a:fld>
            <a:endParaRPr lang="en-GB"/>
          </a:p>
        </p:txBody>
      </p:sp>
      <p:sp>
        <p:nvSpPr>
          <p:cNvPr id="31" name="Slide Number Placeholder 30">
            <a:extLst>
              <a:ext uri="{FF2B5EF4-FFF2-40B4-BE49-F238E27FC236}">
                <a16:creationId xmlns:a16="http://schemas.microsoft.com/office/drawing/2014/main" id="{AD175D2A-0058-45E0-AAF6-7260876F007C}"/>
              </a:ext>
            </a:extLst>
          </p:cNvPr>
          <p:cNvSpPr>
            <a:spLocks noGrp="1"/>
          </p:cNvSpPr>
          <p:nvPr>
            <p:ph type="sldNum" sz="quarter" idx="4"/>
          </p:nvPr>
        </p:nvSpPr>
        <p:spPr/>
        <p:txBody>
          <a:bodyPr rtlCol="0"/>
          <a:lstStyle/>
          <a:p>
            <a:pPr rtl="0"/>
            <a:fld id="{294A09A9-5501-47C1-A89A-A340965A2BE2}" type="slidenum">
              <a:rPr lang="en-GB" smtClean="0"/>
              <a:pPr rtl="0"/>
              <a:t>7</a:t>
            </a:fld>
            <a:endParaRPr lang="en-GB"/>
          </a:p>
        </p:txBody>
      </p:sp>
    </p:spTree>
    <p:extLst>
      <p:ext uri="{BB962C8B-B14F-4D97-AF65-F5344CB8AC3E}">
        <p14:creationId xmlns:p14="http://schemas.microsoft.com/office/powerpoint/2010/main" val="2563119616"/>
      </p:ext>
    </p:extLst>
  </p:cSld>
  <p:clrMapOvr>
    <a:masterClrMapping/>
  </p:clrMapOvr>
</p:sld>
</file>

<file path=ppt/theme/theme1.xml><?xml version="1.0" encoding="utf-8"?>
<a:theme xmlns:a="http://schemas.openxmlformats.org/drawingml/2006/main" name="Office Theme">
  <a:themeElements>
    <a:clrScheme name="Minimalist Presentation">
      <a:dk1>
        <a:sysClr val="windowText" lastClr="000000"/>
      </a:dk1>
      <a:lt1>
        <a:sysClr val="window" lastClr="FFFFFF"/>
      </a:lt1>
      <a:dk2>
        <a:srgbClr val="ABABAB"/>
      </a:dk2>
      <a:lt2>
        <a:srgbClr val="F2F1EE"/>
      </a:lt2>
      <a:accent1>
        <a:srgbClr val="D8D2CD"/>
      </a:accent1>
      <a:accent2>
        <a:srgbClr val="C0C9C2"/>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Biome Light"/>
        <a:ea typeface=""/>
        <a:cs typeface=""/>
      </a:majorFont>
      <a:minorFont>
        <a:latin typeface="Biom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0840280_TF16411245_Win32" id="{33C70362-BA4B-4895-927F-CB48CBF7D6C5}" vid="{56BF4597-7B40-4E55-A252-C139064E89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1B7BBB-8F46-4BA8-85EC-2ECC1D2E3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976319-4513-485C-AD3A-E56C39927A38}">
  <ds:schemaRefs>
    <ds:schemaRef ds:uri="16c05727-aa75-4e4a-9b5f-8a80a1165891"/>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purl.org/dc/elements/1.1/"/>
    <ds:schemaRef ds:uri="http://schemas.microsoft.com/office/2006/metadata/properties"/>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53A10211-FBDE-44DA-8AD6-29E596B297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TM10001114[[fn=Gallery]]</Template>
  <TotalTime>739</TotalTime>
  <Words>856</Words>
  <Application>Microsoft Office PowerPoint</Application>
  <PresentationFormat>Widescreen</PresentationFormat>
  <Paragraphs>72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Biome Light</vt:lpstr>
      <vt:lpstr>Calibri</vt:lpstr>
      <vt:lpstr>Office Theme</vt:lpstr>
      <vt:lpstr>Rapid Weeding</vt:lpstr>
      <vt:lpstr>Agenda</vt:lpstr>
      <vt:lpstr>Circumstances</vt:lpstr>
      <vt:lpstr>Deselection</vt:lpstr>
      <vt:lpstr>Reports</vt:lpstr>
      <vt:lpstr>Summary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Weeding</dc:title>
  <dc:creator>Dutton, Tuya</dc:creator>
  <cp:lastModifiedBy>Dutton, Tuya</cp:lastModifiedBy>
  <cp:revision>2</cp:revision>
  <dcterms:created xsi:type="dcterms:W3CDTF">2023-04-25T13:03:30Z</dcterms:created>
  <dcterms:modified xsi:type="dcterms:W3CDTF">2023-05-01T21:23:46Z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