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handoutMasterIdLst>
    <p:handoutMasterId r:id="rId105"/>
  </p:handoutMasterIdLst>
  <p:sldIdLst>
    <p:sldId id="1778" r:id="rId2"/>
    <p:sldId id="1724" r:id="rId3"/>
    <p:sldId id="1863" r:id="rId4"/>
    <p:sldId id="1864" r:id="rId5"/>
    <p:sldId id="1783" r:id="rId6"/>
    <p:sldId id="1781" r:id="rId7"/>
    <p:sldId id="1814" r:id="rId8"/>
    <p:sldId id="1789" r:id="rId9"/>
    <p:sldId id="1794" r:id="rId10"/>
    <p:sldId id="1796" r:id="rId11"/>
    <p:sldId id="1817" r:id="rId12"/>
    <p:sldId id="1818" r:id="rId13"/>
    <p:sldId id="1815" r:id="rId14"/>
    <p:sldId id="1804" r:id="rId15"/>
    <p:sldId id="1805" r:id="rId16"/>
    <p:sldId id="1795" r:id="rId17"/>
    <p:sldId id="1807" r:id="rId18"/>
    <p:sldId id="1808" r:id="rId19"/>
    <p:sldId id="1809" r:id="rId20"/>
    <p:sldId id="1810" r:id="rId21"/>
    <p:sldId id="1811" r:id="rId22"/>
    <p:sldId id="1812" r:id="rId23"/>
    <p:sldId id="1813" r:id="rId24"/>
    <p:sldId id="1816" r:id="rId25"/>
    <p:sldId id="1806" r:id="rId26"/>
    <p:sldId id="1798" r:id="rId27"/>
    <p:sldId id="1799" r:id="rId28"/>
    <p:sldId id="1800" r:id="rId29"/>
    <p:sldId id="1802" r:id="rId30"/>
    <p:sldId id="1797" r:id="rId31"/>
    <p:sldId id="1821" r:id="rId32"/>
    <p:sldId id="1822" r:id="rId33"/>
    <p:sldId id="1823" r:id="rId34"/>
    <p:sldId id="1801" r:id="rId35"/>
    <p:sldId id="1803" r:id="rId36"/>
    <p:sldId id="1819" r:id="rId37"/>
    <p:sldId id="1820" r:id="rId38"/>
    <p:sldId id="1829" r:id="rId39"/>
    <p:sldId id="1824" r:id="rId40"/>
    <p:sldId id="1825" r:id="rId41"/>
    <p:sldId id="1826" r:id="rId42"/>
    <p:sldId id="1827" r:id="rId43"/>
    <p:sldId id="1828" r:id="rId44"/>
    <p:sldId id="1830" r:id="rId45"/>
    <p:sldId id="1831" r:id="rId46"/>
    <p:sldId id="1832" r:id="rId47"/>
    <p:sldId id="1833" r:id="rId48"/>
    <p:sldId id="1834" r:id="rId49"/>
    <p:sldId id="1835" r:id="rId50"/>
    <p:sldId id="1836" r:id="rId51"/>
    <p:sldId id="1837" r:id="rId52"/>
    <p:sldId id="1838" r:id="rId53"/>
    <p:sldId id="1839" r:id="rId54"/>
    <p:sldId id="1840" r:id="rId55"/>
    <p:sldId id="1841" r:id="rId56"/>
    <p:sldId id="1842" r:id="rId57"/>
    <p:sldId id="1843" r:id="rId58"/>
    <p:sldId id="1844" r:id="rId59"/>
    <p:sldId id="1845" r:id="rId60"/>
    <p:sldId id="1846" r:id="rId61"/>
    <p:sldId id="1847" r:id="rId62"/>
    <p:sldId id="1848" r:id="rId63"/>
    <p:sldId id="1849" r:id="rId64"/>
    <p:sldId id="1850" r:id="rId65"/>
    <p:sldId id="1851" r:id="rId66"/>
    <p:sldId id="1852" r:id="rId67"/>
    <p:sldId id="1853" r:id="rId68"/>
    <p:sldId id="1854" r:id="rId69"/>
    <p:sldId id="1855" r:id="rId70"/>
    <p:sldId id="1856" r:id="rId71"/>
    <p:sldId id="1857" r:id="rId72"/>
    <p:sldId id="1861" r:id="rId73"/>
    <p:sldId id="1862" r:id="rId74"/>
    <p:sldId id="1859" r:id="rId75"/>
    <p:sldId id="1860" r:id="rId76"/>
    <p:sldId id="1865" r:id="rId77"/>
    <p:sldId id="1866" r:id="rId78"/>
    <p:sldId id="1867" r:id="rId79"/>
    <p:sldId id="1868" r:id="rId80"/>
    <p:sldId id="1869" r:id="rId81"/>
    <p:sldId id="1870" r:id="rId82"/>
    <p:sldId id="1871" r:id="rId83"/>
    <p:sldId id="1872" r:id="rId84"/>
    <p:sldId id="1890" r:id="rId85"/>
    <p:sldId id="1873" r:id="rId86"/>
    <p:sldId id="1875" r:id="rId87"/>
    <p:sldId id="1877" r:id="rId88"/>
    <p:sldId id="1874" r:id="rId89"/>
    <p:sldId id="1876" r:id="rId90"/>
    <p:sldId id="1878" r:id="rId91"/>
    <p:sldId id="1879" r:id="rId92"/>
    <p:sldId id="1880" r:id="rId93"/>
    <p:sldId id="1881" r:id="rId94"/>
    <p:sldId id="1882" r:id="rId95"/>
    <p:sldId id="1883" r:id="rId96"/>
    <p:sldId id="1884" r:id="rId97"/>
    <p:sldId id="1885" r:id="rId98"/>
    <p:sldId id="1886" r:id="rId99"/>
    <p:sldId id="1887" r:id="rId100"/>
    <p:sldId id="1888" r:id="rId101"/>
    <p:sldId id="1889" r:id="rId102"/>
    <p:sldId id="1787" r:id="rId10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F47364-9075-4CDA-82DA-BCE8E8E0D760}" v="18" dt="2022-04-26T03:33:57.801"/>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95" d="100"/>
          <a:sy n="95" d="100"/>
        </p:scale>
        <p:origin x="786" y="66"/>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34F47364-9075-4CDA-82DA-BCE8E8E0D760}"/>
    <pc:docChg chg="undo custSel addSld modSld">
      <pc:chgData name="Yoel Kortick" userId="167978f5-7f40-4909-85d5-d4149554ad4e" providerId="ADAL" clId="{34F47364-9075-4CDA-82DA-BCE8E8E0D760}" dt="2022-04-26T03:33:57.801" v="3522"/>
      <pc:docMkLst>
        <pc:docMk/>
      </pc:docMkLst>
      <pc:sldChg chg="modSp mod">
        <pc:chgData name="Yoel Kortick" userId="167978f5-7f40-4909-85d5-d4149554ad4e" providerId="ADAL" clId="{34F47364-9075-4CDA-82DA-BCE8E8E0D760}" dt="2022-04-26T03:33:57.801" v="3522"/>
        <pc:sldMkLst>
          <pc:docMk/>
          <pc:sldMk cId="3267142644" sldId="1724"/>
        </pc:sldMkLst>
        <pc:spChg chg="mod">
          <ac:chgData name="Yoel Kortick" userId="167978f5-7f40-4909-85d5-d4149554ad4e" providerId="ADAL" clId="{34F47364-9075-4CDA-82DA-BCE8E8E0D760}" dt="2022-04-26T03:33:57.801" v="3522"/>
          <ac:spMkLst>
            <pc:docMk/>
            <pc:sldMk cId="3267142644" sldId="1724"/>
            <ac:spMk id="63" creationId="{2818E309-CE24-45E0-8F37-EFD6121F7540}"/>
          </ac:spMkLst>
        </pc:spChg>
      </pc:sldChg>
      <pc:sldChg chg="modSp mod">
        <pc:chgData name="Yoel Kortick" userId="167978f5-7f40-4909-85d5-d4149554ad4e" providerId="ADAL" clId="{34F47364-9075-4CDA-82DA-BCE8E8E0D760}" dt="2022-04-26T03:33:57.801" v="3522"/>
        <pc:sldMkLst>
          <pc:docMk/>
          <pc:sldMk cId="3464459227" sldId="1781"/>
        </pc:sldMkLst>
        <pc:spChg chg="mod">
          <ac:chgData name="Yoel Kortick" userId="167978f5-7f40-4909-85d5-d4149554ad4e" providerId="ADAL" clId="{34F47364-9075-4CDA-82DA-BCE8E8E0D760}" dt="2022-04-25T11:38:03.868" v="7" actId="20577"/>
          <ac:spMkLst>
            <pc:docMk/>
            <pc:sldMk cId="3464459227" sldId="1781"/>
            <ac:spMk id="4" creationId="{7DCC24B9-304C-43F8-A814-5ED2034E8A02}"/>
          </ac:spMkLst>
        </pc:spChg>
        <pc:spChg chg="mod">
          <ac:chgData name="Yoel Kortick" userId="167978f5-7f40-4909-85d5-d4149554ad4e" providerId="ADAL" clId="{34F47364-9075-4CDA-82DA-BCE8E8E0D760}" dt="2022-04-26T03:33:57.801" v="3522"/>
          <ac:spMkLst>
            <pc:docMk/>
            <pc:sldMk cId="3464459227" sldId="1781"/>
            <ac:spMk id="17" creationId="{76732786-67A5-4DB9-BC5C-1883828E50F6}"/>
          </ac:spMkLst>
        </pc:spChg>
      </pc:sldChg>
      <pc:sldChg chg="modSp">
        <pc:chgData name="Yoel Kortick" userId="167978f5-7f40-4909-85d5-d4149554ad4e" providerId="ADAL" clId="{34F47364-9075-4CDA-82DA-BCE8E8E0D760}" dt="2022-04-26T03:33:57.801" v="3522"/>
        <pc:sldMkLst>
          <pc:docMk/>
          <pc:sldMk cId="3462012858" sldId="1789"/>
        </pc:sldMkLst>
        <pc:spChg chg="mod">
          <ac:chgData name="Yoel Kortick" userId="167978f5-7f40-4909-85d5-d4149554ad4e" providerId="ADAL" clId="{34F47364-9075-4CDA-82DA-BCE8E8E0D760}" dt="2022-04-26T03:33:57.801" v="3522"/>
          <ac:spMkLst>
            <pc:docMk/>
            <pc:sldMk cId="3462012858" sldId="1789"/>
            <ac:spMk id="4" creationId="{7DCC24B9-304C-43F8-A814-5ED2034E8A02}"/>
          </ac:spMkLst>
        </pc:spChg>
      </pc:sldChg>
      <pc:sldChg chg="modSp">
        <pc:chgData name="Yoel Kortick" userId="167978f5-7f40-4909-85d5-d4149554ad4e" providerId="ADAL" clId="{34F47364-9075-4CDA-82DA-BCE8E8E0D760}" dt="2022-04-26T03:33:57.801" v="3522"/>
        <pc:sldMkLst>
          <pc:docMk/>
          <pc:sldMk cId="1831282036" sldId="1795"/>
        </pc:sldMkLst>
        <pc:spChg chg="mod">
          <ac:chgData name="Yoel Kortick" userId="167978f5-7f40-4909-85d5-d4149554ad4e" providerId="ADAL" clId="{34F47364-9075-4CDA-82DA-BCE8E8E0D760}" dt="2022-04-26T03:33:57.801" v="3522"/>
          <ac:spMkLst>
            <pc:docMk/>
            <pc:sldMk cId="1831282036" sldId="1795"/>
            <ac:spMk id="4" creationId="{7DCC24B9-304C-43F8-A814-5ED2034E8A02}"/>
          </ac:spMkLst>
        </pc:spChg>
      </pc:sldChg>
      <pc:sldChg chg="modSp mod">
        <pc:chgData name="Yoel Kortick" userId="167978f5-7f40-4909-85d5-d4149554ad4e" providerId="ADAL" clId="{34F47364-9075-4CDA-82DA-BCE8E8E0D760}" dt="2022-04-25T11:38:21.630" v="17" actId="20577"/>
        <pc:sldMkLst>
          <pc:docMk/>
          <pc:sldMk cId="2096872156" sldId="1796"/>
        </pc:sldMkLst>
        <pc:spChg chg="mod">
          <ac:chgData name="Yoel Kortick" userId="167978f5-7f40-4909-85d5-d4149554ad4e" providerId="ADAL" clId="{34F47364-9075-4CDA-82DA-BCE8E8E0D760}" dt="2022-04-25T11:38:21.630" v="17" actId="20577"/>
          <ac:spMkLst>
            <pc:docMk/>
            <pc:sldMk cId="2096872156" sldId="1796"/>
            <ac:spMk id="10" creationId="{8CF2C4DF-28CB-450A-A3AB-2DA6D4F1EF6E}"/>
          </ac:spMkLst>
        </pc:spChg>
      </pc:sldChg>
      <pc:sldChg chg="modSp">
        <pc:chgData name="Yoel Kortick" userId="167978f5-7f40-4909-85d5-d4149554ad4e" providerId="ADAL" clId="{34F47364-9075-4CDA-82DA-BCE8E8E0D760}" dt="2022-04-26T03:33:57.801" v="3522"/>
        <pc:sldMkLst>
          <pc:docMk/>
          <pc:sldMk cId="2430071762" sldId="1801"/>
        </pc:sldMkLst>
        <pc:spChg chg="mod">
          <ac:chgData name="Yoel Kortick" userId="167978f5-7f40-4909-85d5-d4149554ad4e" providerId="ADAL" clId="{34F47364-9075-4CDA-82DA-BCE8E8E0D760}" dt="2022-04-26T03:33:57.801" v="3522"/>
          <ac:spMkLst>
            <pc:docMk/>
            <pc:sldMk cId="2430071762" sldId="1801"/>
            <ac:spMk id="4" creationId="{7DCC24B9-304C-43F8-A814-5ED2034E8A02}"/>
          </ac:spMkLst>
        </pc:spChg>
      </pc:sldChg>
      <pc:sldChg chg="modSp">
        <pc:chgData name="Yoel Kortick" userId="167978f5-7f40-4909-85d5-d4149554ad4e" providerId="ADAL" clId="{34F47364-9075-4CDA-82DA-BCE8E8E0D760}" dt="2022-04-26T03:33:57.801" v="3522"/>
        <pc:sldMkLst>
          <pc:docMk/>
          <pc:sldMk cId="733181792" sldId="1806"/>
        </pc:sldMkLst>
        <pc:spChg chg="mod">
          <ac:chgData name="Yoel Kortick" userId="167978f5-7f40-4909-85d5-d4149554ad4e" providerId="ADAL" clId="{34F47364-9075-4CDA-82DA-BCE8E8E0D760}" dt="2022-04-26T03:33:57.801" v="3522"/>
          <ac:spMkLst>
            <pc:docMk/>
            <pc:sldMk cId="733181792" sldId="1806"/>
            <ac:spMk id="4" creationId="{7DCC24B9-304C-43F8-A814-5ED2034E8A02}"/>
          </ac:spMkLst>
        </pc:spChg>
      </pc:sldChg>
      <pc:sldChg chg="modSp">
        <pc:chgData name="Yoel Kortick" userId="167978f5-7f40-4909-85d5-d4149554ad4e" providerId="ADAL" clId="{34F47364-9075-4CDA-82DA-BCE8E8E0D760}" dt="2022-04-26T03:33:57.801" v="3522"/>
        <pc:sldMkLst>
          <pc:docMk/>
          <pc:sldMk cId="207965941" sldId="1808"/>
        </pc:sldMkLst>
        <pc:spChg chg="mod">
          <ac:chgData name="Yoel Kortick" userId="167978f5-7f40-4909-85d5-d4149554ad4e" providerId="ADAL" clId="{34F47364-9075-4CDA-82DA-BCE8E8E0D760}" dt="2022-04-26T03:33:57.801" v="3522"/>
          <ac:spMkLst>
            <pc:docMk/>
            <pc:sldMk cId="207965941" sldId="1808"/>
            <ac:spMk id="4" creationId="{7DCC24B9-304C-43F8-A814-5ED2034E8A02}"/>
          </ac:spMkLst>
        </pc:spChg>
      </pc:sldChg>
      <pc:sldChg chg="modSp">
        <pc:chgData name="Yoel Kortick" userId="167978f5-7f40-4909-85d5-d4149554ad4e" providerId="ADAL" clId="{34F47364-9075-4CDA-82DA-BCE8E8E0D760}" dt="2022-04-26T03:33:57.801" v="3522"/>
        <pc:sldMkLst>
          <pc:docMk/>
          <pc:sldMk cId="2440798860" sldId="1810"/>
        </pc:sldMkLst>
        <pc:spChg chg="mod">
          <ac:chgData name="Yoel Kortick" userId="167978f5-7f40-4909-85d5-d4149554ad4e" providerId="ADAL" clId="{34F47364-9075-4CDA-82DA-BCE8E8E0D760}" dt="2022-04-26T03:33:57.801" v="3522"/>
          <ac:spMkLst>
            <pc:docMk/>
            <pc:sldMk cId="2440798860" sldId="1810"/>
            <ac:spMk id="4" creationId="{7DCC24B9-304C-43F8-A814-5ED2034E8A02}"/>
          </ac:spMkLst>
        </pc:spChg>
      </pc:sldChg>
      <pc:sldChg chg="modSp">
        <pc:chgData name="Yoel Kortick" userId="167978f5-7f40-4909-85d5-d4149554ad4e" providerId="ADAL" clId="{34F47364-9075-4CDA-82DA-BCE8E8E0D760}" dt="2022-04-26T03:33:57.801" v="3522"/>
        <pc:sldMkLst>
          <pc:docMk/>
          <pc:sldMk cId="836073120" sldId="1812"/>
        </pc:sldMkLst>
        <pc:spChg chg="mod">
          <ac:chgData name="Yoel Kortick" userId="167978f5-7f40-4909-85d5-d4149554ad4e" providerId="ADAL" clId="{34F47364-9075-4CDA-82DA-BCE8E8E0D760}" dt="2022-04-26T03:33:57.801" v="3522"/>
          <ac:spMkLst>
            <pc:docMk/>
            <pc:sldMk cId="836073120" sldId="1812"/>
            <ac:spMk id="4" creationId="{7DCC24B9-304C-43F8-A814-5ED2034E8A02}"/>
          </ac:spMkLst>
        </pc:spChg>
      </pc:sldChg>
      <pc:sldChg chg="modSp">
        <pc:chgData name="Yoel Kortick" userId="167978f5-7f40-4909-85d5-d4149554ad4e" providerId="ADAL" clId="{34F47364-9075-4CDA-82DA-BCE8E8E0D760}" dt="2022-04-26T03:33:57.801" v="3522"/>
        <pc:sldMkLst>
          <pc:docMk/>
          <pc:sldMk cId="1413614633" sldId="1817"/>
        </pc:sldMkLst>
        <pc:spChg chg="mod">
          <ac:chgData name="Yoel Kortick" userId="167978f5-7f40-4909-85d5-d4149554ad4e" providerId="ADAL" clId="{34F47364-9075-4CDA-82DA-BCE8E8E0D760}" dt="2022-04-26T03:33:57.801" v="3522"/>
          <ac:spMkLst>
            <pc:docMk/>
            <pc:sldMk cId="1413614633" sldId="1817"/>
            <ac:spMk id="4" creationId="{42285F3F-79E7-4FE7-B096-D1588040AFA8}"/>
          </ac:spMkLst>
        </pc:spChg>
      </pc:sldChg>
      <pc:sldChg chg="modSp">
        <pc:chgData name="Yoel Kortick" userId="167978f5-7f40-4909-85d5-d4149554ad4e" providerId="ADAL" clId="{34F47364-9075-4CDA-82DA-BCE8E8E0D760}" dt="2022-04-26T03:33:57.801" v="3522"/>
        <pc:sldMkLst>
          <pc:docMk/>
          <pc:sldMk cId="1288514244" sldId="1818"/>
        </pc:sldMkLst>
        <pc:spChg chg="mod">
          <ac:chgData name="Yoel Kortick" userId="167978f5-7f40-4909-85d5-d4149554ad4e" providerId="ADAL" clId="{34F47364-9075-4CDA-82DA-BCE8E8E0D760}" dt="2022-04-26T03:33:57.801" v="3522"/>
          <ac:spMkLst>
            <pc:docMk/>
            <pc:sldMk cId="1288514244" sldId="1818"/>
            <ac:spMk id="10" creationId="{8CF2C4DF-28CB-450A-A3AB-2DA6D4F1EF6E}"/>
          </ac:spMkLst>
        </pc:spChg>
      </pc:sldChg>
      <pc:sldChg chg="modSp">
        <pc:chgData name="Yoel Kortick" userId="167978f5-7f40-4909-85d5-d4149554ad4e" providerId="ADAL" clId="{34F47364-9075-4CDA-82DA-BCE8E8E0D760}" dt="2022-04-26T03:33:57.801" v="3522"/>
        <pc:sldMkLst>
          <pc:docMk/>
          <pc:sldMk cId="416664122" sldId="1820"/>
        </pc:sldMkLst>
        <pc:spChg chg="mod">
          <ac:chgData name="Yoel Kortick" userId="167978f5-7f40-4909-85d5-d4149554ad4e" providerId="ADAL" clId="{34F47364-9075-4CDA-82DA-BCE8E8E0D760}" dt="2022-04-26T03:33:57.801" v="3522"/>
          <ac:spMkLst>
            <pc:docMk/>
            <pc:sldMk cId="416664122" sldId="1820"/>
            <ac:spMk id="4" creationId="{7DCC24B9-304C-43F8-A814-5ED2034E8A02}"/>
          </ac:spMkLst>
        </pc:spChg>
      </pc:sldChg>
      <pc:sldChg chg="modSp">
        <pc:chgData name="Yoel Kortick" userId="167978f5-7f40-4909-85d5-d4149554ad4e" providerId="ADAL" clId="{34F47364-9075-4CDA-82DA-BCE8E8E0D760}" dt="2022-04-26T03:33:57.801" v="3522"/>
        <pc:sldMkLst>
          <pc:docMk/>
          <pc:sldMk cId="2292560101" sldId="1824"/>
        </pc:sldMkLst>
        <pc:spChg chg="mod">
          <ac:chgData name="Yoel Kortick" userId="167978f5-7f40-4909-85d5-d4149554ad4e" providerId="ADAL" clId="{34F47364-9075-4CDA-82DA-BCE8E8E0D760}" dt="2022-04-26T03:33:57.801" v="3522"/>
          <ac:spMkLst>
            <pc:docMk/>
            <pc:sldMk cId="2292560101" sldId="1824"/>
            <ac:spMk id="9" creationId="{AB88AC50-CEFA-49B9-92B4-80549AC9780B}"/>
          </ac:spMkLst>
        </pc:spChg>
      </pc:sldChg>
      <pc:sldChg chg="modSp">
        <pc:chgData name="Yoel Kortick" userId="167978f5-7f40-4909-85d5-d4149554ad4e" providerId="ADAL" clId="{34F47364-9075-4CDA-82DA-BCE8E8E0D760}" dt="2022-04-26T03:33:57.801" v="3522"/>
        <pc:sldMkLst>
          <pc:docMk/>
          <pc:sldMk cId="3613273222" sldId="1825"/>
        </pc:sldMkLst>
        <pc:spChg chg="mod">
          <ac:chgData name="Yoel Kortick" userId="167978f5-7f40-4909-85d5-d4149554ad4e" providerId="ADAL" clId="{34F47364-9075-4CDA-82DA-BCE8E8E0D760}" dt="2022-04-26T03:33:57.801" v="3522"/>
          <ac:spMkLst>
            <pc:docMk/>
            <pc:sldMk cId="3613273222" sldId="1825"/>
            <ac:spMk id="9" creationId="{AB88AC50-CEFA-49B9-92B4-80549AC9780B}"/>
          </ac:spMkLst>
        </pc:spChg>
      </pc:sldChg>
      <pc:sldChg chg="modSp">
        <pc:chgData name="Yoel Kortick" userId="167978f5-7f40-4909-85d5-d4149554ad4e" providerId="ADAL" clId="{34F47364-9075-4CDA-82DA-BCE8E8E0D760}" dt="2022-04-26T03:33:57.801" v="3522"/>
        <pc:sldMkLst>
          <pc:docMk/>
          <pc:sldMk cId="644716933" sldId="1826"/>
        </pc:sldMkLst>
        <pc:spChg chg="mod">
          <ac:chgData name="Yoel Kortick" userId="167978f5-7f40-4909-85d5-d4149554ad4e" providerId="ADAL" clId="{34F47364-9075-4CDA-82DA-BCE8E8E0D760}" dt="2022-04-26T03:33:57.801" v="3522"/>
          <ac:spMkLst>
            <pc:docMk/>
            <pc:sldMk cId="644716933" sldId="1826"/>
            <ac:spMk id="9" creationId="{AB88AC50-CEFA-49B9-92B4-80549AC9780B}"/>
          </ac:spMkLst>
        </pc:spChg>
      </pc:sldChg>
      <pc:sldChg chg="modSp">
        <pc:chgData name="Yoel Kortick" userId="167978f5-7f40-4909-85d5-d4149554ad4e" providerId="ADAL" clId="{34F47364-9075-4CDA-82DA-BCE8E8E0D760}" dt="2022-04-26T03:33:57.801" v="3522"/>
        <pc:sldMkLst>
          <pc:docMk/>
          <pc:sldMk cId="169098604" sldId="1829"/>
        </pc:sldMkLst>
        <pc:spChg chg="mod">
          <ac:chgData name="Yoel Kortick" userId="167978f5-7f40-4909-85d5-d4149554ad4e" providerId="ADAL" clId="{34F47364-9075-4CDA-82DA-BCE8E8E0D760}" dt="2022-04-26T03:33:57.801" v="3522"/>
          <ac:spMkLst>
            <pc:docMk/>
            <pc:sldMk cId="169098604" sldId="1829"/>
            <ac:spMk id="4" creationId="{7DCC24B9-304C-43F8-A814-5ED2034E8A02}"/>
          </ac:spMkLst>
        </pc:spChg>
      </pc:sldChg>
      <pc:sldChg chg="modSp">
        <pc:chgData name="Yoel Kortick" userId="167978f5-7f40-4909-85d5-d4149554ad4e" providerId="ADAL" clId="{34F47364-9075-4CDA-82DA-BCE8E8E0D760}" dt="2022-04-26T03:33:57.801" v="3522"/>
        <pc:sldMkLst>
          <pc:docMk/>
          <pc:sldMk cId="2965933123" sldId="1830"/>
        </pc:sldMkLst>
        <pc:spChg chg="mod">
          <ac:chgData name="Yoel Kortick" userId="167978f5-7f40-4909-85d5-d4149554ad4e" providerId="ADAL" clId="{34F47364-9075-4CDA-82DA-BCE8E8E0D760}" dt="2022-04-26T03:33:57.801" v="3522"/>
          <ac:spMkLst>
            <pc:docMk/>
            <pc:sldMk cId="2965933123" sldId="1830"/>
            <ac:spMk id="9" creationId="{AB88AC50-CEFA-49B9-92B4-80549AC9780B}"/>
          </ac:spMkLst>
        </pc:spChg>
      </pc:sldChg>
      <pc:sldChg chg="modSp">
        <pc:chgData name="Yoel Kortick" userId="167978f5-7f40-4909-85d5-d4149554ad4e" providerId="ADAL" clId="{34F47364-9075-4CDA-82DA-BCE8E8E0D760}" dt="2022-04-26T03:33:57.801" v="3522"/>
        <pc:sldMkLst>
          <pc:docMk/>
          <pc:sldMk cId="2470925593" sldId="1831"/>
        </pc:sldMkLst>
        <pc:spChg chg="mod">
          <ac:chgData name="Yoel Kortick" userId="167978f5-7f40-4909-85d5-d4149554ad4e" providerId="ADAL" clId="{34F47364-9075-4CDA-82DA-BCE8E8E0D760}" dt="2022-04-26T03:33:57.801" v="3522"/>
          <ac:spMkLst>
            <pc:docMk/>
            <pc:sldMk cId="2470925593" sldId="1831"/>
            <ac:spMk id="9" creationId="{AB88AC50-CEFA-49B9-92B4-80549AC9780B}"/>
          </ac:spMkLst>
        </pc:spChg>
      </pc:sldChg>
      <pc:sldChg chg="modSp">
        <pc:chgData name="Yoel Kortick" userId="167978f5-7f40-4909-85d5-d4149554ad4e" providerId="ADAL" clId="{34F47364-9075-4CDA-82DA-BCE8E8E0D760}" dt="2022-04-26T03:33:57.801" v="3522"/>
        <pc:sldMkLst>
          <pc:docMk/>
          <pc:sldMk cId="173992385" sldId="1839"/>
        </pc:sldMkLst>
        <pc:spChg chg="mod">
          <ac:chgData name="Yoel Kortick" userId="167978f5-7f40-4909-85d5-d4149554ad4e" providerId="ADAL" clId="{34F47364-9075-4CDA-82DA-BCE8E8E0D760}" dt="2022-04-26T03:33:57.801" v="3522"/>
          <ac:spMkLst>
            <pc:docMk/>
            <pc:sldMk cId="173992385" sldId="1839"/>
            <ac:spMk id="4" creationId="{7DCC24B9-304C-43F8-A814-5ED2034E8A02}"/>
          </ac:spMkLst>
        </pc:spChg>
      </pc:sldChg>
      <pc:sldChg chg="modSp">
        <pc:chgData name="Yoel Kortick" userId="167978f5-7f40-4909-85d5-d4149554ad4e" providerId="ADAL" clId="{34F47364-9075-4CDA-82DA-BCE8E8E0D760}" dt="2022-04-26T03:33:57.801" v="3522"/>
        <pc:sldMkLst>
          <pc:docMk/>
          <pc:sldMk cId="3753978330" sldId="1840"/>
        </pc:sldMkLst>
        <pc:spChg chg="mod">
          <ac:chgData name="Yoel Kortick" userId="167978f5-7f40-4909-85d5-d4149554ad4e" providerId="ADAL" clId="{34F47364-9075-4CDA-82DA-BCE8E8E0D760}" dt="2022-04-26T03:33:57.801" v="3522"/>
          <ac:spMkLst>
            <pc:docMk/>
            <pc:sldMk cId="3753978330" sldId="1840"/>
            <ac:spMk id="4" creationId="{7DCC24B9-304C-43F8-A814-5ED2034E8A02}"/>
          </ac:spMkLst>
        </pc:spChg>
      </pc:sldChg>
      <pc:sldChg chg="modSp">
        <pc:chgData name="Yoel Kortick" userId="167978f5-7f40-4909-85d5-d4149554ad4e" providerId="ADAL" clId="{34F47364-9075-4CDA-82DA-BCE8E8E0D760}" dt="2022-04-26T03:33:57.801" v="3522"/>
        <pc:sldMkLst>
          <pc:docMk/>
          <pc:sldMk cId="831534746" sldId="1841"/>
        </pc:sldMkLst>
        <pc:spChg chg="mod">
          <ac:chgData name="Yoel Kortick" userId="167978f5-7f40-4909-85d5-d4149554ad4e" providerId="ADAL" clId="{34F47364-9075-4CDA-82DA-BCE8E8E0D760}" dt="2022-04-26T03:33:57.801" v="3522"/>
          <ac:spMkLst>
            <pc:docMk/>
            <pc:sldMk cId="831534746" sldId="1841"/>
            <ac:spMk id="9" creationId="{8DC9FB01-C5F6-43C3-A0A2-E6139E3CA078}"/>
          </ac:spMkLst>
        </pc:spChg>
        <pc:spChg chg="mod">
          <ac:chgData name="Yoel Kortick" userId="167978f5-7f40-4909-85d5-d4149554ad4e" providerId="ADAL" clId="{34F47364-9075-4CDA-82DA-BCE8E8E0D760}" dt="2022-04-26T03:33:57.801" v="3522"/>
          <ac:spMkLst>
            <pc:docMk/>
            <pc:sldMk cId="831534746" sldId="1841"/>
            <ac:spMk id="10" creationId="{8C1E097A-0921-471B-8162-DAC95CB8CE6A}"/>
          </ac:spMkLst>
        </pc:spChg>
      </pc:sldChg>
      <pc:sldChg chg="modSp">
        <pc:chgData name="Yoel Kortick" userId="167978f5-7f40-4909-85d5-d4149554ad4e" providerId="ADAL" clId="{34F47364-9075-4CDA-82DA-BCE8E8E0D760}" dt="2022-04-26T03:33:57.801" v="3522"/>
        <pc:sldMkLst>
          <pc:docMk/>
          <pc:sldMk cId="2820281080" sldId="1850"/>
        </pc:sldMkLst>
        <pc:spChg chg="mod">
          <ac:chgData name="Yoel Kortick" userId="167978f5-7f40-4909-85d5-d4149554ad4e" providerId="ADAL" clId="{34F47364-9075-4CDA-82DA-BCE8E8E0D760}" dt="2022-04-26T03:33:57.801" v="3522"/>
          <ac:spMkLst>
            <pc:docMk/>
            <pc:sldMk cId="2820281080" sldId="1850"/>
            <ac:spMk id="4" creationId="{7DCC24B9-304C-43F8-A814-5ED2034E8A02}"/>
          </ac:spMkLst>
        </pc:spChg>
      </pc:sldChg>
      <pc:sldChg chg="modSp">
        <pc:chgData name="Yoel Kortick" userId="167978f5-7f40-4909-85d5-d4149554ad4e" providerId="ADAL" clId="{34F47364-9075-4CDA-82DA-BCE8E8E0D760}" dt="2022-04-26T03:33:57.801" v="3522"/>
        <pc:sldMkLst>
          <pc:docMk/>
          <pc:sldMk cId="3673185461" sldId="1852"/>
        </pc:sldMkLst>
        <pc:spChg chg="mod">
          <ac:chgData name="Yoel Kortick" userId="167978f5-7f40-4909-85d5-d4149554ad4e" providerId="ADAL" clId="{34F47364-9075-4CDA-82DA-BCE8E8E0D760}" dt="2022-04-26T03:33:57.801" v="3522"/>
          <ac:spMkLst>
            <pc:docMk/>
            <pc:sldMk cId="3673185461" sldId="1852"/>
            <ac:spMk id="9" creationId="{C128BE2F-95CE-456D-835E-F9E474F53EFA}"/>
          </ac:spMkLst>
        </pc:spChg>
      </pc:sldChg>
      <pc:sldChg chg="modSp mod">
        <pc:chgData name="Yoel Kortick" userId="167978f5-7f40-4909-85d5-d4149554ad4e" providerId="ADAL" clId="{34F47364-9075-4CDA-82DA-BCE8E8E0D760}" dt="2022-04-26T03:33:57.801" v="3522"/>
        <pc:sldMkLst>
          <pc:docMk/>
          <pc:sldMk cId="1152729505" sldId="1854"/>
        </pc:sldMkLst>
        <pc:spChg chg="mod">
          <ac:chgData name="Yoel Kortick" userId="167978f5-7f40-4909-85d5-d4149554ad4e" providerId="ADAL" clId="{34F47364-9075-4CDA-82DA-BCE8E8E0D760}" dt="2022-04-26T03:33:57.801" v="3522"/>
          <ac:spMkLst>
            <pc:docMk/>
            <pc:sldMk cId="1152729505" sldId="1854"/>
            <ac:spMk id="20" creationId="{E60E9707-CE63-4096-B5E2-60EC866CAE9D}"/>
          </ac:spMkLst>
        </pc:spChg>
      </pc:sldChg>
      <pc:sldChg chg="modSp">
        <pc:chgData name="Yoel Kortick" userId="167978f5-7f40-4909-85d5-d4149554ad4e" providerId="ADAL" clId="{34F47364-9075-4CDA-82DA-BCE8E8E0D760}" dt="2022-04-26T03:33:57.801" v="3522"/>
        <pc:sldMkLst>
          <pc:docMk/>
          <pc:sldMk cId="1376005521" sldId="1857"/>
        </pc:sldMkLst>
        <pc:spChg chg="mod">
          <ac:chgData name="Yoel Kortick" userId="167978f5-7f40-4909-85d5-d4149554ad4e" providerId="ADAL" clId="{34F47364-9075-4CDA-82DA-BCE8E8E0D760}" dt="2022-04-26T03:33:57.801" v="3522"/>
          <ac:spMkLst>
            <pc:docMk/>
            <pc:sldMk cId="1376005521" sldId="1857"/>
            <ac:spMk id="4" creationId="{7DCC24B9-304C-43F8-A814-5ED2034E8A02}"/>
          </ac:spMkLst>
        </pc:spChg>
      </pc:sldChg>
      <pc:sldChg chg="modSp">
        <pc:chgData name="Yoel Kortick" userId="167978f5-7f40-4909-85d5-d4149554ad4e" providerId="ADAL" clId="{34F47364-9075-4CDA-82DA-BCE8E8E0D760}" dt="2022-04-26T03:33:57.801" v="3522"/>
        <pc:sldMkLst>
          <pc:docMk/>
          <pc:sldMk cId="1188787755" sldId="1861"/>
        </pc:sldMkLst>
        <pc:spChg chg="mod">
          <ac:chgData name="Yoel Kortick" userId="167978f5-7f40-4909-85d5-d4149554ad4e" providerId="ADAL" clId="{34F47364-9075-4CDA-82DA-BCE8E8E0D760}" dt="2022-04-26T03:33:57.801" v="3522"/>
          <ac:spMkLst>
            <pc:docMk/>
            <pc:sldMk cId="1188787755" sldId="1861"/>
            <ac:spMk id="4" creationId="{7DCC24B9-304C-43F8-A814-5ED2034E8A02}"/>
          </ac:spMkLst>
        </pc:spChg>
      </pc:sldChg>
      <pc:sldChg chg="modSp">
        <pc:chgData name="Yoel Kortick" userId="167978f5-7f40-4909-85d5-d4149554ad4e" providerId="ADAL" clId="{34F47364-9075-4CDA-82DA-BCE8E8E0D760}" dt="2022-04-26T03:33:57.801" v="3522"/>
        <pc:sldMkLst>
          <pc:docMk/>
          <pc:sldMk cId="90699077" sldId="1864"/>
        </pc:sldMkLst>
        <pc:spChg chg="mod">
          <ac:chgData name="Yoel Kortick" userId="167978f5-7f40-4909-85d5-d4149554ad4e" providerId="ADAL" clId="{34F47364-9075-4CDA-82DA-BCE8E8E0D760}" dt="2022-04-26T03:33:57.801" v="3522"/>
          <ac:spMkLst>
            <pc:docMk/>
            <pc:sldMk cId="90699077" sldId="1864"/>
            <ac:spMk id="4" creationId="{7DCC24B9-304C-43F8-A814-5ED2034E8A02}"/>
          </ac:spMkLst>
        </pc:spChg>
      </pc:sldChg>
      <pc:sldChg chg="modSp add mod">
        <pc:chgData name="Yoel Kortick" userId="167978f5-7f40-4909-85d5-d4149554ad4e" providerId="ADAL" clId="{34F47364-9075-4CDA-82DA-BCE8E8E0D760}" dt="2022-04-25T11:45:38.082" v="148"/>
        <pc:sldMkLst>
          <pc:docMk/>
          <pc:sldMk cId="3043267013" sldId="1865"/>
        </pc:sldMkLst>
        <pc:spChg chg="mod">
          <ac:chgData name="Yoel Kortick" userId="167978f5-7f40-4909-85d5-d4149554ad4e" providerId="ADAL" clId="{34F47364-9075-4CDA-82DA-BCE8E8E0D760}" dt="2022-04-25T11:45:38.082" v="148"/>
          <ac:spMkLst>
            <pc:docMk/>
            <pc:sldMk cId="3043267013" sldId="1865"/>
            <ac:spMk id="3" creationId="{440E2C51-CB70-4EE1-8E6B-DADCB74DEC44}"/>
          </ac:spMkLst>
        </pc:spChg>
      </pc:sldChg>
      <pc:sldChg chg="modSp add mod">
        <pc:chgData name="Yoel Kortick" userId="167978f5-7f40-4909-85d5-d4149554ad4e" providerId="ADAL" clId="{34F47364-9075-4CDA-82DA-BCE8E8E0D760}" dt="2022-04-26T03:33:57.801" v="3522"/>
        <pc:sldMkLst>
          <pc:docMk/>
          <pc:sldMk cId="3887764786" sldId="1866"/>
        </pc:sldMkLst>
        <pc:spChg chg="mod">
          <ac:chgData name="Yoel Kortick" userId="167978f5-7f40-4909-85d5-d4149554ad4e" providerId="ADAL" clId="{34F47364-9075-4CDA-82DA-BCE8E8E0D760}" dt="2022-04-25T11:45:38.082" v="148"/>
          <ac:spMkLst>
            <pc:docMk/>
            <pc:sldMk cId="3887764786" sldId="1866"/>
            <ac:spMk id="3" creationId="{294BC29B-83C8-416D-9BA2-59380269EFCE}"/>
          </ac:spMkLst>
        </pc:spChg>
        <pc:spChg chg="mod">
          <ac:chgData name="Yoel Kortick" userId="167978f5-7f40-4909-85d5-d4149554ad4e" providerId="ADAL" clId="{34F47364-9075-4CDA-82DA-BCE8E8E0D760}" dt="2022-04-26T03:33:57.801" v="3522"/>
          <ac:spMkLst>
            <pc:docMk/>
            <pc:sldMk cId="3887764786" sldId="1866"/>
            <ac:spMk id="4" creationId="{7DCC24B9-304C-43F8-A814-5ED2034E8A02}"/>
          </ac:spMkLst>
        </pc:spChg>
      </pc:sldChg>
      <pc:sldChg chg="addSp modSp add mod">
        <pc:chgData name="Yoel Kortick" userId="167978f5-7f40-4909-85d5-d4149554ad4e" providerId="ADAL" clId="{34F47364-9075-4CDA-82DA-BCE8E8E0D760}" dt="2022-04-26T03:33:57.801" v="3522"/>
        <pc:sldMkLst>
          <pc:docMk/>
          <pc:sldMk cId="1155270721" sldId="1867"/>
        </pc:sldMkLst>
        <pc:spChg chg="mod">
          <ac:chgData name="Yoel Kortick" userId="167978f5-7f40-4909-85d5-d4149554ad4e" providerId="ADAL" clId="{34F47364-9075-4CDA-82DA-BCE8E8E0D760}" dt="2022-04-26T03:33:57.801" v="3522"/>
          <ac:spMkLst>
            <pc:docMk/>
            <pc:sldMk cId="1155270721" sldId="1867"/>
            <ac:spMk id="4" creationId="{7DCC24B9-304C-43F8-A814-5ED2034E8A02}"/>
          </ac:spMkLst>
        </pc:spChg>
        <pc:spChg chg="add">
          <ac:chgData name="Yoel Kortick" userId="167978f5-7f40-4909-85d5-d4149554ad4e" providerId="ADAL" clId="{34F47364-9075-4CDA-82DA-BCE8E8E0D760}" dt="2022-04-25T11:54:30.639" v="429" actId="11529"/>
          <ac:spMkLst>
            <pc:docMk/>
            <pc:sldMk cId="1155270721" sldId="1867"/>
            <ac:spMk id="7" creationId="{B980CE18-92BD-4756-B878-9290BA3938C4}"/>
          </ac:spMkLst>
        </pc:spChg>
        <pc:picChg chg="add mod">
          <ac:chgData name="Yoel Kortick" userId="167978f5-7f40-4909-85d5-d4149554ad4e" providerId="ADAL" clId="{34F47364-9075-4CDA-82DA-BCE8E8E0D760}" dt="2022-04-25T11:54:24.915" v="428" actId="208"/>
          <ac:picMkLst>
            <pc:docMk/>
            <pc:sldMk cId="1155270721" sldId="1867"/>
            <ac:picMk id="6" creationId="{D7193E53-D97A-4FAD-B8A2-F31637BA93D0}"/>
          </ac:picMkLst>
        </pc:picChg>
      </pc:sldChg>
      <pc:sldChg chg="addSp delSp modSp add mod">
        <pc:chgData name="Yoel Kortick" userId="167978f5-7f40-4909-85d5-d4149554ad4e" providerId="ADAL" clId="{34F47364-9075-4CDA-82DA-BCE8E8E0D760}" dt="2022-04-25T11:55:27.664" v="509" actId="208"/>
        <pc:sldMkLst>
          <pc:docMk/>
          <pc:sldMk cId="3738076826" sldId="1868"/>
        </pc:sldMkLst>
        <pc:spChg chg="mod">
          <ac:chgData name="Yoel Kortick" userId="167978f5-7f40-4909-85d5-d4149554ad4e" providerId="ADAL" clId="{34F47364-9075-4CDA-82DA-BCE8E8E0D760}" dt="2022-04-25T11:55:09.826" v="504" actId="20577"/>
          <ac:spMkLst>
            <pc:docMk/>
            <pc:sldMk cId="3738076826" sldId="1868"/>
            <ac:spMk id="4" creationId="{7DCC24B9-304C-43F8-A814-5ED2034E8A02}"/>
          </ac:spMkLst>
        </pc:spChg>
        <pc:spChg chg="del">
          <ac:chgData name="Yoel Kortick" userId="167978f5-7f40-4909-85d5-d4149554ad4e" providerId="ADAL" clId="{34F47364-9075-4CDA-82DA-BCE8E8E0D760}" dt="2022-04-25T11:55:19.050" v="507" actId="478"/>
          <ac:spMkLst>
            <pc:docMk/>
            <pc:sldMk cId="3738076826" sldId="1868"/>
            <ac:spMk id="7" creationId="{B980CE18-92BD-4756-B878-9290BA3938C4}"/>
          </ac:spMkLst>
        </pc:spChg>
        <pc:picChg chg="del">
          <ac:chgData name="Yoel Kortick" userId="167978f5-7f40-4909-85d5-d4149554ad4e" providerId="ADAL" clId="{34F47364-9075-4CDA-82DA-BCE8E8E0D760}" dt="2022-04-25T11:55:12.375" v="505" actId="478"/>
          <ac:picMkLst>
            <pc:docMk/>
            <pc:sldMk cId="3738076826" sldId="1868"/>
            <ac:picMk id="6" creationId="{D7193E53-D97A-4FAD-B8A2-F31637BA93D0}"/>
          </ac:picMkLst>
        </pc:picChg>
        <pc:picChg chg="add mod">
          <ac:chgData name="Yoel Kortick" userId="167978f5-7f40-4909-85d5-d4149554ad4e" providerId="ADAL" clId="{34F47364-9075-4CDA-82DA-BCE8E8E0D760}" dt="2022-04-25T11:55:27.664" v="509" actId="208"/>
          <ac:picMkLst>
            <pc:docMk/>
            <pc:sldMk cId="3738076826" sldId="1868"/>
            <ac:picMk id="8" creationId="{E4D862E3-EF92-426C-9E72-D949BBFED245}"/>
          </ac:picMkLst>
        </pc:picChg>
      </pc:sldChg>
      <pc:sldChg chg="addSp delSp modSp add mod">
        <pc:chgData name="Yoel Kortick" userId="167978f5-7f40-4909-85d5-d4149554ad4e" providerId="ADAL" clId="{34F47364-9075-4CDA-82DA-BCE8E8E0D760}" dt="2022-04-25T11:56:36.353" v="589" actId="11529"/>
        <pc:sldMkLst>
          <pc:docMk/>
          <pc:sldMk cId="716651105" sldId="1869"/>
        </pc:sldMkLst>
        <pc:spChg chg="mod">
          <ac:chgData name="Yoel Kortick" userId="167978f5-7f40-4909-85d5-d4149554ad4e" providerId="ADAL" clId="{34F47364-9075-4CDA-82DA-BCE8E8E0D760}" dt="2022-04-25T11:56:26.129" v="586" actId="313"/>
          <ac:spMkLst>
            <pc:docMk/>
            <pc:sldMk cId="716651105" sldId="1869"/>
            <ac:spMk id="4" creationId="{7DCC24B9-304C-43F8-A814-5ED2034E8A02}"/>
          </ac:spMkLst>
        </pc:spChg>
        <pc:spChg chg="add">
          <ac:chgData name="Yoel Kortick" userId="167978f5-7f40-4909-85d5-d4149554ad4e" providerId="ADAL" clId="{34F47364-9075-4CDA-82DA-BCE8E8E0D760}" dt="2022-04-25T11:56:36.353" v="589" actId="11529"/>
          <ac:spMkLst>
            <pc:docMk/>
            <pc:sldMk cId="716651105" sldId="1869"/>
            <ac:spMk id="7" creationId="{A388CA2B-B878-44D0-BC56-39E3D269B9D2}"/>
          </ac:spMkLst>
        </pc:spChg>
        <pc:picChg chg="add mod">
          <ac:chgData name="Yoel Kortick" userId="167978f5-7f40-4909-85d5-d4149554ad4e" providerId="ADAL" clId="{34F47364-9075-4CDA-82DA-BCE8E8E0D760}" dt="2022-04-25T11:56:30.509" v="588" actId="208"/>
          <ac:picMkLst>
            <pc:docMk/>
            <pc:sldMk cId="716651105" sldId="1869"/>
            <ac:picMk id="6" creationId="{2429E9EF-0225-4A82-AD58-D04270CFA199}"/>
          </ac:picMkLst>
        </pc:picChg>
        <pc:picChg chg="del">
          <ac:chgData name="Yoel Kortick" userId="167978f5-7f40-4909-85d5-d4149554ad4e" providerId="ADAL" clId="{34F47364-9075-4CDA-82DA-BCE8E8E0D760}" dt="2022-04-25T11:56:24.197" v="585" actId="478"/>
          <ac:picMkLst>
            <pc:docMk/>
            <pc:sldMk cId="716651105" sldId="1869"/>
            <ac:picMk id="8" creationId="{E4D862E3-EF92-426C-9E72-D949BBFED245}"/>
          </ac:picMkLst>
        </pc:picChg>
      </pc:sldChg>
      <pc:sldChg chg="addSp delSp modSp add mod">
        <pc:chgData name="Yoel Kortick" userId="167978f5-7f40-4909-85d5-d4149554ad4e" providerId="ADAL" clId="{34F47364-9075-4CDA-82DA-BCE8E8E0D760}" dt="2022-04-26T03:33:57.801" v="3522"/>
        <pc:sldMkLst>
          <pc:docMk/>
          <pc:sldMk cId="1941937089" sldId="1870"/>
        </pc:sldMkLst>
        <pc:spChg chg="mod">
          <ac:chgData name="Yoel Kortick" userId="167978f5-7f40-4909-85d5-d4149554ad4e" providerId="ADAL" clId="{34F47364-9075-4CDA-82DA-BCE8E8E0D760}" dt="2022-04-26T03:33:57.801" v="3522"/>
          <ac:spMkLst>
            <pc:docMk/>
            <pc:sldMk cId="1941937089" sldId="1870"/>
            <ac:spMk id="4" creationId="{7DCC24B9-304C-43F8-A814-5ED2034E8A02}"/>
          </ac:spMkLst>
        </pc:spChg>
        <pc:spChg chg="mod">
          <ac:chgData name="Yoel Kortick" userId="167978f5-7f40-4909-85d5-d4149554ad4e" providerId="ADAL" clId="{34F47364-9075-4CDA-82DA-BCE8E8E0D760}" dt="2022-04-25T11:57:47.507" v="668" actId="1035"/>
          <ac:spMkLst>
            <pc:docMk/>
            <pc:sldMk cId="1941937089" sldId="1870"/>
            <ac:spMk id="7" creationId="{A388CA2B-B878-44D0-BC56-39E3D269B9D2}"/>
          </ac:spMkLst>
        </pc:spChg>
        <pc:picChg chg="del">
          <ac:chgData name="Yoel Kortick" userId="167978f5-7f40-4909-85d5-d4149554ad4e" providerId="ADAL" clId="{34F47364-9075-4CDA-82DA-BCE8E8E0D760}" dt="2022-04-25T11:57:32.416" v="655" actId="478"/>
          <ac:picMkLst>
            <pc:docMk/>
            <pc:sldMk cId="1941937089" sldId="1870"/>
            <ac:picMk id="6" creationId="{2429E9EF-0225-4A82-AD58-D04270CFA199}"/>
          </ac:picMkLst>
        </pc:picChg>
        <pc:picChg chg="add mod ord">
          <ac:chgData name="Yoel Kortick" userId="167978f5-7f40-4909-85d5-d4149554ad4e" providerId="ADAL" clId="{34F47364-9075-4CDA-82DA-BCE8E8E0D760}" dt="2022-04-25T11:57:40.313" v="664" actId="167"/>
          <ac:picMkLst>
            <pc:docMk/>
            <pc:sldMk cId="1941937089" sldId="1870"/>
            <ac:picMk id="8" creationId="{AA4FF75C-F9B1-405A-87B9-369AAFD3E957}"/>
          </ac:picMkLst>
        </pc:picChg>
      </pc:sldChg>
      <pc:sldChg chg="modSp add mod">
        <pc:chgData name="Yoel Kortick" userId="167978f5-7f40-4909-85d5-d4149554ad4e" providerId="ADAL" clId="{34F47364-9075-4CDA-82DA-BCE8E8E0D760}" dt="2022-04-25T12:12:42.213" v="902" actId="14100"/>
        <pc:sldMkLst>
          <pc:docMk/>
          <pc:sldMk cId="3797063499" sldId="1871"/>
        </pc:sldMkLst>
        <pc:spChg chg="mod">
          <ac:chgData name="Yoel Kortick" userId="167978f5-7f40-4909-85d5-d4149554ad4e" providerId="ADAL" clId="{34F47364-9075-4CDA-82DA-BCE8E8E0D760}" dt="2022-04-25T12:12:42.213" v="902" actId="14100"/>
          <ac:spMkLst>
            <pc:docMk/>
            <pc:sldMk cId="3797063499" sldId="1871"/>
            <ac:spMk id="3" creationId="{440E2C51-CB70-4EE1-8E6B-DADCB74DEC44}"/>
          </ac:spMkLst>
        </pc:spChg>
      </pc:sldChg>
      <pc:sldChg chg="modSp add mod">
        <pc:chgData name="Yoel Kortick" userId="167978f5-7f40-4909-85d5-d4149554ad4e" providerId="ADAL" clId="{34F47364-9075-4CDA-82DA-BCE8E8E0D760}" dt="2022-04-25T13:35:27.200" v="3340" actId="27636"/>
        <pc:sldMkLst>
          <pc:docMk/>
          <pc:sldMk cId="4132132167" sldId="1872"/>
        </pc:sldMkLst>
        <pc:spChg chg="mod">
          <ac:chgData name="Yoel Kortick" userId="167978f5-7f40-4909-85d5-d4149554ad4e" providerId="ADAL" clId="{34F47364-9075-4CDA-82DA-BCE8E8E0D760}" dt="2022-04-25T12:11:09.745" v="794"/>
          <ac:spMkLst>
            <pc:docMk/>
            <pc:sldMk cId="4132132167" sldId="1872"/>
            <ac:spMk id="3" creationId="{294BC29B-83C8-416D-9BA2-59380269EFCE}"/>
          </ac:spMkLst>
        </pc:spChg>
        <pc:spChg chg="mod">
          <ac:chgData name="Yoel Kortick" userId="167978f5-7f40-4909-85d5-d4149554ad4e" providerId="ADAL" clId="{34F47364-9075-4CDA-82DA-BCE8E8E0D760}" dt="2022-04-25T13:35:27.200" v="3340" actId="27636"/>
          <ac:spMkLst>
            <pc:docMk/>
            <pc:sldMk cId="4132132167" sldId="1872"/>
            <ac:spMk id="4" creationId="{7DCC24B9-304C-43F8-A814-5ED2034E8A02}"/>
          </ac:spMkLst>
        </pc:spChg>
      </pc:sldChg>
      <pc:sldChg chg="addSp delSp modSp add mod">
        <pc:chgData name="Yoel Kortick" userId="167978f5-7f40-4909-85d5-d4149554ad4e" providerId="ADAL" clId="{34F47364-9075-4CDA-82DA-BCE8E8E0D760}" dt="2022-04-26T03:33:57.801" v="3522"/>
        <pc:sldMkLst>
          <pc:docMk/>
          <pc:sldMk cId="738121166" sldId="1873"/>
        </pc:sldMkLst>
        <pc:spChg chg="mod">
          <ac:chgData name="Yoel Kortick" userId="167978f5-7f40-4909-85d5-d4149554ad4e" providerId="ADAL" clId="{34F47364-9075-4CDA-82DA-BCE8E8E0D760}" dt="2022-04-26T03:33:57.801" v="3522"/>
          <ac:spMkLst>
            <pc:docMk/>
            <pc:sldMk cId="738121166" sldId="1873"/>
            <ac:spMk id="4" creationId="{7DCC24B9-304C-43F8-A814-5ED2034E8A02}"/>
          </ac:spMkLst>
        </pc:spChg>
        <pc:spChg chg="add mod">
          <ac:chgData name="Yoel Kortick" userId="167978f5-7f40-4909-85d5-d4149554ad4e" providerId="ADAL" clId="{34F47364-9075-4CDA-82DA-BCE8E8E0D760}" dt="2022-04-25T12:19:01.074" v="1064" actId="1076"/>
          <ac:spMkLst>
            <pc:docMk/>
            <pc:sldMk cId="738121166" sldId="1873"/>
            <ac:spMk id="7" creationId="{7994A9EF-7411-4829-9B3F-7A535172FE43}"/>
          </ac:spMkLst>
        </pc:spChg>
        <pc:spChg chg="add mod">
          <ac:chgData name="Yoel Kortick" userId="167978f5-7f40-4909-85d5-d4149554ad4e" providerId="ADAL" clId="{34F47364-9075-4CDA-82DA-BCE8E8E0D760}" dt="2022-04-25T12:18:58.200" v="1063" actId="1076"/>
          <ac:spMkLst>
            <pc:docMk/>
            <pc:sldMk cId="738121166" sldId="1873"/>
            <ac:spMk id="8" creationId="{9EAAF112-134F-47C8-BD86-2858090743DC}"/>
          </ac:spMkLst>
        </pc:spChg>
        <pc:spChg chg="add mod">
          <ac:chgData name="Yoel Kortick" userId="167978f5-7f40-4909-85d5-d4149554ad4e" providerId="ADAL" clId="{34F47364-9075-4CDA-82DA-BCE8E8E0D760}" dt="2022-04-25T12:19:15.323" v="1076" actId="1038"/>
          <ac:spMkLst>
            <pc:docMk/>
            <pc:sldMk cId="738121166" sldId="1873"/>
            <ac:spMk id="9" creationId="{28F153B2-076D-4AE8-A797-DA95C8332BA3}"/>
          </ac:spMkLst>
        </pc:spChg>
        <pc:spChg chg="add mod">
          <ac:chgData name="Yoel Kortick" userId="167978f5-7f40-4909-85d5-d4149554ad4e" providerId="ADAL" clId="{34F47364-9075-4CDA-82DA-BCE8E8E0D760}" dt="2022-04-25T12:19:03.709" v="1065" actId="1076"/>
          <ac:spMkLst>
            <pc:docMk/>
            <pc:sldMk cId="738121166" sldId="1873"/>
            <ac:spMk id="10" creationId="{B969C38E-091E-41F4-A1A4-C0C24AE4328B}"/>
          </ac:spMkLst>
        </pc:spChg>
        <pc:picChg chg="add del mod">
          <ac:chgData name="Yoel Kortick" userId="167978f5-7f40-4909-85d5-d4149554ad4e" providerId="ADAL" clId="{34F47364-9075-4CDA-82DA-BCE8E8E0D760}" dt="2022-04-25T12:18:50.964" v="1060" actId="478"/>
          <ac:picMkLst>
            <pc:docMk/>
            <pc:sldMk cId="738121166" sldId="1873"/>
            <ac:picMk id="6" creationId="{69778377-DC19-4F8B-B3DF-D80B633924FE}"/>
          </ac:picMkLst>
        </pc:picChg>
        <pc:picChg chg="add mod ord">
          <ac:chgData name="Yoel Kortick" userId="167978f5-7f40-4909-85d5-d4149554ad4e" providerId="ADAL" clId="{34F47364-9075-4CDA-82DA-BCE8E8E0D760}" dt="2022-04-25T12:21:32.807" v="1096" actId="208"/>
          <ac:picMkLst>
            <pc:docMk/>
            <pc:sldMk cId="738121166" sldId="1873"/>
            <ac:picMk id="12" creationId="{170636EC-F347-4F73-A912-DE7E19C6A317}"/>
          </ac:picMkLst>
        </pc:picChg>
      </pc:sldChg>
      <pc:sldChg chg="addSp delSp modSp add mod">
        <pc:chgData name="Yoel Kortick" userId="167978f5-7f40-4909-85d5-d4149554ad4e" providerId="ADAL" clId="{34F47364-9075-4CDA-82DA-BCE8E8E0D760}" dt="2022-04-26T03:33:57.801" v="3522"/>
        <pc:sldMkLst>
          <pc:docMk/>
          <pc:sldMk cId="1056858875" sldId="1874"/>
        </pc:sldMkLst>
        <pc:spChg chg="mod">
          <ac:chgData name="Yoel Kortick" userId="167978f5-7f40-4909-85d5-d4149554ad4e" providerId="ADAL" clId="{34F47364-9075-4CDA-82DA-BCE8E8E0D760}" dt="2022-04-26T03:33:57.801" v="3522"/>
          <ac:spMkLst>
            <pc:docMk/>
            <pc:sldMk cId="1056858875" sldId="1874"/>
            <ac:spMk id="4" creationId="{7DCC24B9-304C-43F8-A814-5ED2034E8A02}"/>
          </ac:spMkLst>
        </pc:spChg>
        <pc:spChg chg="mod">
          <ac:chgData name="Yoel Kortick" userId="167978f5-7f40-4909-85d5-d4149554ad4e" providerId="ADAL" clId="{34F47364-9075-4CDA-82DA-BCE8E8E0D760}" dt="2022-04-25T12:22:46.551" v="1169" actId="1036"/>
          <ac:spMkLst>
            <pc:docMk/>
            <pc:sldMk cId="1056858875" sldId="1874"/>
            <ac:spMk id="7" creationId="{7994A9EF-7411-4829-9B3F-7A535172FE43}"/>
          </ac:spMkLst>
        </pc:spChg>
        <pc:spChg chg="mod">
          <ac:chgData name="Yoel Kortick" userId="167978f5-7f40-4909-85d5-d4149554ad4e" providerId="ADAL" clId="{34F47364-9075-4CDA-82DA-BCE8E8E0D760}" dt="2022-04-25T12:22:46.551" v="1169" actId="1036"/>
          <ac:spMkLst>
            <pc:docMk/>
            <pc:sldMk cId="1056858875" sldId="1874"/>
            <ac:spMk id="8" creationId="{9EAAF112-134F-47C8-BD86-2858090743DC}"/>
          </ac:spMkLst>
        </pc:spChg>
        <pc:spChg chg="mod">
          <ac:chgData name="Yoel Kortick" userId="167978f5-7f40-4909-85d5-d4149554ad4e" providerId="ADAL" clId="{34F47364-9075-4CDA-82DA-BCE8E8E0D760}" dt="2022-04-25T12:22:46.551" v="1169" actId="1036"/>
          <ac:spMkLst>
            <pc:docMk/>
            <pc:sldMk cId="1056858875" sldId="1874"/>
            <ac:spMk id="9" creationId="{28F153B2-076D-4AE8-A797-DA95C8332BA3}"/>
          </ac:spMkLst>
        </pc:spChg>
        <pc:spChg chg="mod">
          <ac:chgData name="Yoel Kortick" userId="167978f5-7f40-4909-85d5-d4149554ad4e" providerId="ADAL" clId="{34F47364-9075-4CDA-82DA-BCE8E8E0D760}" dt="2022-04-25T12:22:46.551" v="1169" actId="1036"/>
          <ac:spMkLst>
            <pc:docMk/>
            <pc:sldMk cId="1056858875" sldId="1874"/>
            <ac:spMk id="10" creationId="{B969C38E-091E-41F4-A1A4-C0C24AE4328B}"/>
          </ac:spMkLst>
        </pc:spChg>
        <pc:picChg chg="add mod ord">
          <ac:chgData name="Yoel Kortick" userId="167978f5-7f40-4909-85d5-d4149554ad4e" providerId="ADAL" clId="{34F47364-9075-4CDA-82DA-BCE8E8E0D760}" dt="2022-04-25T12:22:46.551" v="1169" actId="1036"/>
          <ac:picMkLst>
            <pc:docMk/>
            <pc:sldMk cId="1056858875" sldId="1874"/>
            <ac:picMk id="6" creationId="{D5CC4B49-C68E-43D1-85F3-DFA92088D7C6}"/>
          </ac:picMkLst>
        </pc:picChg>
        <pc:picChg chg="del">
          <ac:chgData name="Yoel Kortick" userId="167978f5-7f40-4909-85d5-d4149554ad4e" providerId="ADAL" clId="{34F47364-9075-4CDA-82DA-BCE8E8E0D760}" dt="2022-04-25T12:21:50.780" v="1098" actId="478"/>
          <ac:picMkLst>
            <pc:docMk/>
            <pc:sldMk cId="1056858875" sldId="1874"/>
            <ac:picMk id="12" creationId="{170636EC-F347-4F73-A912-DE7E19C6A317}"/>
          </ac:picMkLst>
        </pc:picChg>
      </pc:sldChg>
      <pc:sldChg chg="addSp delSp modSp add mod">
        <pc:chgData name="Yoel Kortick" userId="167978f5-7f40-4909-85d5-d4149554ad4e" providerId="ADAL" clId="{34F47364-9075-4CDA-82DA-BCE8E8E0D760}" dt="2022-04-26T03:33:57.801" v="3522"/>
        <pc:sldMkLst>
          <pc:docMk/>
          <pc:sldMk cId="4199670268" sldId="1875"/>
        </pc:sldMkLst>
        <pc:spChg chg="mod">
          <ac:chgData name="Yoel Kortick" userId="167978f5-7f40-4909-85d5-d4149554ad4e" providerId="ADAL" clId="{34F47364-9075-4CDA-82DA-BCE8E8E0D760}" dt="2022-04-26T03:33:57.801" v="3522"/>
          <ac:spMkLst>
            <pc:docMk/>
            <pc:sldMk cId="4199670268" sldId="1875"/>
            <ac:spMk id="4" creationId="{7DCC24B9-304C-43F8-A814-5ED2034E8A02}"/>
          </ac:spMkLst>
        </pc:spChg>
        <pc:spChg chg="mod">
          <ac:chgData name="Yoel Kortick" userId="167978f5-7f40-4909-85d5-d4149554ad4e" providerId="ADAL" clId="{34F47364-9075-4CDA-82DA-BCE8E8E0D760}" dt="2022-04-25T12:24:48.974" v="1254" actId="1035"/>
          <ac:spMkLst>
            <pc:docMk/>
            <pc:sldMk cId="4199670268" sldId="1875"/>
            <ac:spMk id="7" creationId="{7994A9EF-7411-4829-9B3F-7A535172FE43}"/>
          </ac:spMkLst>
        </pc:spChg>
        <pc:spChg chg="mod">
          <ac:chgData name="Yoel Kortick" userId="167978f5-7f40-4909-85d5-d4149554ad4e" providerId="ADAL" clId="{34F47364-9075-4CDA-82DA-BCE8E8E0D760}" dt="2022-04-25T12:25:04.756" v="1316" actId="1037"/>
          <ac:spMkLst>
            <pc:docMk/>
            <pc:sldMk cId="4199670268" sldId="1875"/>
            <ac:spMk id="9" creationId="{28F153B2-076D-4AE8-A797-DA95C8332BA3}"/>
          </ac:spMkLst>
        </pc:spChg>
        <pc:spChg chg="mod">
          <ac:chgData name="Yoel Kortick" userId="167978f5-7f40-4909-85d5-d4149554ad4e" providerId="ADAL" clId="{34F47364-9075-4CDA-82DA-BCE8E8E0D760}" dt="2022-04-25T12:24:58.330" v="1291" actId="1037"/>
          <ac:spMkLst>
            <pc:docMk/>
            <pc:sldMk cId="4199670268" sldId="1875"/>
            <ac:spMk id="10" creationId="{B969C38E-091E-41F4-A1A4-C0C24AE4328B}"/>
          </ac:spMkLst>
        </pc:spChg>
        <pc:picChg chg="add mod ord">
          <ac:chgData name="Yoel Kortick" userId="167978f5-7f40-4909-85d5-d4149554ad4e" providerId="ADAL" clId="{34F47364-9075-4CDA-82DA-BCE8E8E0D760}" dt="2022-04-25T12:25:07.206" v="1317" actId="208"/>
          <ac:picMkLst>
            <pc:docMk/>
            <pc:sldMk cId="4199670268" sldId="1875"/>
            <ac:picMk id="6" creationId="{E0888FAB-7A79-409E-9270-3F75A92559D5}"/>
          </ac:picMkLst>
        </pc:picChg>
        <pc:picChg chg="del">
          <ac:chgData name="Yoel Kortick" userId="167978f5-7f40-4909-85d5-d4149554ad4e" providerId="ADAL" clId="{34F47364-9075-4CDA-82DA-BCE8E8E0D760}" dt="2022-04-25T12:24:36.248" v="1242" actId="478"/>
          <ac:picMkLst>
            <pc:docMk/>
            <pc:sldMk cId="4199670268" sldId="1875"/>
            <ac:picMk id="12" creationId="{170636EC-F347-4F73-A912-DE7E19C6A317}"/>
          </ac:picMkLst>
        </pc:picChg>
      </pc:sldChg>
      <pc:sldChg chg="addSp delSp modSp add mod">
        <pc:chgData name="Yoel Kortick" userId="167978f5-7f40-4909-85d5-d4149554ad4e" providerId="ADAL" clId="{34F47364-9075-4CDA-82DA-BCE8E8E0D760}" dt="2022-04-26T03:33:57.801" v="3522"/>
        <pc:sldMkLst>
          <pc:docMk/>
          <pc:sldMk cId="2081940428" sldId="1876"/>
        </pc:sldMkLst>
        <pc:spChg chg="mod">
          <ac:chgData name="Yoel Kortick" userId="167978f5-7f40-4909-85d5-d4149554ad4e" providerId="ADAL" clId="{34F47364-9075-4CDA-82DA-BCE8E8E0D760}" dt="2022-04-26T03:33:57.801" v="3522"/>
          <ac:spMkLst>
            <pc:docMk/>
            <pc:sldMk cId="2081940428" sldId="1876"/>
            <ac:spMk id="4" creationId="{7DCC24B9-304C-43F8-A814-5ED2034E8A02}"/>
          </ac:spMkLst>
        </pc:spChg>
        <pc:spChg chg="mod">
          <ac:chgData name="Yoel Kortick" userId="167978f5-7f40-4909-85d5-d4149554ad4e" providerId="ADAL" clId="{34F47364-9075-4CDA-82DA-BCE8E8E0D760}" dt="2022-04-25T12:27:21.731" v="1352" actId="1038"/>
          <ac:spMkLst>
            <pc:docMk/>
            <pc:sldMk cId="2081940428" sldId="1876"/>
            <ac:spMk id="7" creationId="{7994A9EF-7411-4829-9B3F-7A535172FE43}"/>
          </ac:spMkLst>
        </pc:spChg>
        <pc:spChg chg="mod">
          <ac:chgData name="Yoel Kortick" userId="167978f5-7f40-4909-85d5-d4149554ad4e" providerId="ADAL" clId="{34F47364-9075-4CDA-82DA-BCE8E8E0D760}" dt="2022-04-25T12:27:14.335" v="1342" actId="14100"/>
          <ac:spMkLst>
            <pc:docMk/>
            <pc:sldMk cId="2081940428" sldId="1876"/>
            <ac:spMk id="8" creationId="{9EAAF112-134F-47C8-BD86-2858090743DC}"/>
          </ac:spMkLst>
        </pc:spChg>
        <pc:spChg chg="mod">
          <ac:chgData name="Yoel Kortick" userId="167978f5-7f40-4909-85d5-d4149554ad4e" providerId="ADAL" clId="{34F47364-9075-4CDA-82DA-BCE8E8E0D760}" dt="2022-04-25T12:27:42.478" v="1364" actId="14100"/>
          <ac:spMkLst>
            <pc:docMk/>
            <pc:sldMk cId="2081940428" sldId="1876"/>
            <ac:spMk id="9" creationId="{28F153B2-076D-4AE8-A797-DA95C8332BA3}"/>
          </ac:spMkLst>
        </pc:spChg>
        <pc:spChg chg="mod">
          <ac:chgData name="Yoel Kortick" userId="167978f5-7f40-4909-85d5-d4149554ad4e" providerId="ADAL" clId="{34F47364-9075-4CDA-82DA-BCE8E8E0D760}" dt="2022-04-25T12:27:33.830" v="1361" actId="14100"/>
          <ac:spMkLst>
            <pc:docMk/>
            <pc:sldMk cId="2081940428" sldId="1876"/>
            <ac:spMk id="10" creationId="{B969C38E-091E-41F4-A1A4-C0C24AE4328B}"/>
          </ac:spMkLst>
        </pc:spChg>
        <pc:picChg chg="del">
          <ac:chgData name="Yoel Kortick" userId="167978f5-7f40-4909-85d5-d4149554ad4e" providerId="ADAL" clId="{34F47364-9075-4CDA-82DA-BCE8E8E0D760}" dt="2022-04-25T12:27:02.786" v="1333" actId="478"/>
          <ac:picMkLst>
            <pc:docMk/>
            <pc:sldMk cId="2081940428" sldId="1876"/>
            <ac:picMk id="6" creationId="{D5CC4B49-C68E-43D1-85F3-DFA92088D7C6}"/>
          </ac:picMkLst>
        </pc:picChg>
        <pc:picChg chg="add mod ord">
          <ac:chgData name="Yoel Kortick" userId="167978f5-7f40-4909-85d5-d4149554ad4e" providerId="ADAL" clId="{34F47364-9075-4CDA-82DA-BCE8E8E0D760}" dt="2022-04-25T12:27:44.598" v="1365" actId="208"/>
          <ac:picMkLst>
            <pc:docMk/>
            <pc:sldMk cId="2081940428" sldId="1876"/>
            <ac:picMk id="11" creationId="{EFFD119A-B449-461D-BA0A-C75CFE5F7BA5}"/>
          </ac:picMkLst>
        </pc:picChg>
      </pc:sldChg>
      <pc:sldChg chg="addSp delSp modSp add mod">
        <pc:chgData name="Yoel Kortick" userId="167978f5-7f40-4909-85d5-d4149554ad4e" providerId="ADAL" clId="{34F47364-9075-4CDA-82DA-BCE8E8E0D760}" dt="2022-04-26T03:33:57.801" v="3522"/>
        <pc:sldMkLst>
          <pc:docMk/>
          <pc:sldMk cId="2837001856" sldId="1877"/>
        </pc:sldMkLst>
        <pc:spChg chg="mod">
          <ac:chgData name="Yoel Kortick" userId="167978f5-7f40-4909-85d5-d4149554ad4e" providerId="ADAL" clId="{34F47364-9075-4CDA-82DA-BCE8E8E0D760}" dt="2022-04-26T03:33:57.801" v="3522"/>
          <ac:spMkLst>
            <pc:docMk/>
            <pc:sldMk cId="2837001856" sldId="1877"/>
            <ac:spMk id="4" creationId="{7DCC24B9-304C-43F8-A814-5ED2034E8A02}"/>
          </ac:spMkLst>
        </pc:spChg>
        <pc:spChg chg="mod">
          <ac:chgData name="Yoel Kortick" userId="167978f5-7f40-4909-85d5-d4149554ad4e" providerId="ADAL" clId="{34F47364-9075-4CDA-82DA-BCE8E8E0D760}" dt="2022-04-25T12:29:33.558" v="1388" actId="1076"/>
          <ac:spMkLst>
            <pc:docMk/>
            <pc:sldMk cId="2837001856" sldId="1877"/>
            <ac:spMk id="7" creationId="{7994A9EF-7411-4829-9B3F-7A535172FE43}"/>
          </ac:spMkLst>
        </pc:spChg>
        <pc:spChg chg="mod">
          <ac:chgData name="Yoel Kortick" userId="167978f5-7f40-4909-85d5-d4149554ad4e" providerId="ADAL" clId="{34F47364-9075-4CDA-82DA-BCE8E8E0D760}" dt="2022-04-25T12:29:31.074" v="1387" actId="1076"/>
          <ac:spMkLst>
            <pc:docMk/>
            <pc:sldMk cId="2837001856" sldId="1877"/>
            <ac:spMk id="8" creationId="{9EAAF112-134F-47C8-BD86-2858090743DC}"/>
          </ac:spMkLst>
        </pc:spChg>
        <pc:spChg chg="mod">
          <ac:chgData name="Yoel Kortick" userId="167978f5-7f40-4909-85d5-d4149554ad4e" providerId="ADAL" clId="{34F47364-9075-4CDA-82DA-BCE8E8E0D760}" dt="2022-04-25T12:29:46.401" v="1406" actId="1036"/>
          <ac:spMkLst>
            <pc:docMk/>
            <pc:sldMk cId="2837001856" sldId="1877"/>
            <ac:spMk id="9" creationId="{28F153B2-076D-4AE8-A797-DA95C8332BA3}"/>
          </ac:spMkLst>
        </pc:spChg>
        <pc:spChg chg="mod">
          <ac:chgData name="Yoel Kortick" userId="167978f5-7f40-4909-85d5-d4149554ad4e" providerId="ADAL" clId="{34F47364-9075-4CDA-82DA-BCE8E8E0D760}" dt="2022-04-25T12:29:40.872" v="1396" actId="1035"/>
          <ac:spMkLst>
            <pc:docMk/>
            <pc:sldMk cId="2837001856" sldId="1877"/>
            <ac:spMk id="10" creationId="{B969C38E-091E-41F4-A1A4-C0C24AE4328B}"/>
          </ac:spMkLst>
        </pc:spChg>
        <pc:picChg chg="del">
          <ac:chgData name="Yoel Kortick" userId="167978f5-7f40-4909-85d5-d4149554ad4e" providerId="ADAL" clId="{34F47364-9075-4CDA-82DA-BCE8E8E0D760}" dt="2022-04-25T12:29:22.241" v="1380" actId="478"/>
          <ac:picMkLst>
            <pc:docMk/>
            <pc:sldMk cId="2837001856" sldId="1877"/>
            <ac:picMk id="6" creationId="{E0888FAB-7A79-409E-9270-3F75A92559D5}"/>
          </ac:picMkLst>
        </pc:picChg>
        <pc:picChg chg="add mod ord">
          <ac:chgData name="Yoel Kortick" userId="167978f5-7f40-4909-85d5-d4149554ad4e" providerId="ADAL" clId="{34F47364-9075-4CDA-82DA-BCE8E8E0D760}" dt="2022-04-25T12:29:49.143" v="1407" actId="208"/>
          <ac:picMkLst>
            <pc:docMk/>
            <pc:sldMk cId="2837001856" sldId="1877"/>
            <ac:picMk id="11" creationId="{52BCB21E-DD5D-4479-8F37-7FCC02BEEE2B}"/>
          </ac:picMkLst>
        </pc:picChg>
      </pc:sldChg>
      <pc:sldChg chg="addSp delSp modSp add mod">
        <pc:chgData name="Yoel Kortick" userId="167978f5-7f40-4909-85d5-d4149554ad4e" providerId="ADAL" clId="{34F47364-9075-4CDA-82DA-BCE8E8E0D760}" dt="2022-04-26T03:33:57.801" v="3522"/>
        <pc:sldMkLst>
          <pc:docMk/>
          <pc:sldMk cId="2208423519" sldId="1878"/>
        </pc:sldMkLst>
        <pc:spChg chg="mod">
          <ac:chgData name="Yoel Kortick" userId="167978f5-7f40-4909-85d5-d4149554ad4e" providerId="ADAL" clId="{34F47364-9075-4CDA-82DA-BCE8E8E0D760}" dt="2022-04-26T03:33:57.801" v="3522"/>
          <ac:spMkLst>
            <pc:docMk/>
            <pc:sldMk cId="2208423519" sldId="1878"/>
            <ac:spMk id="4" creationId="{7DCC24B9-304C-43F8-A814-5ED2034E8A02}"/>
          </ac:spMkLst>
        </pc:spChg>
        <pc:spChg chg="mod">
          <ac:chgData name="Yoel Kortick" userId="167978f5-7f40-4909-85d5-d4149554ad4e" providerId="ADAL" clId="{34F47364-9075-4CDA-82DA-BCE8E8E0D760}" dt="2022-04-25T12:36:30.870" v="1587" actId="14100"/>
          <ac:spMkLst>
            <pc:docMk/>
            <pc:sldMk cId="2208423519" sldId="1878"/>
            <ac:spMk id="7" creationId="{7994A9EF-7411-4829-9B3F-7A535172FE43}"/>
          </ac:spMkLst>
        </pc:spChg>
        <pc:spChg chg="mod">
          <ac:chgData name="Yoel Kortick" userId="167978f5-7f40-4909-85d5-d4149554ad4e" providerId="ADAL" clId="{34F47364-9075-4CDA-82DA-BCE8E8E0D760}" dt="2022-04-25T12:36:26.315" v="1585" actId="14100"/>
          <ac:spMkLst>
            <pc:docMk/>
            <pc:sldMk cId="2208423519" sldId="1878"/>
            <ac:spMk id="8" creationId="{9EAAF112-134F-47C8-BD86-2858090743DC}"/>
          </ac:spMkLst>
        </pc:spChg>
        <pc:spChg chg="mod">
          <ac:chgData name="Yoel Kortick" userId="167978f5-7f40-4909-85d5-d4149554ad4e" providerId="ADAL" clId="{34F47364-9075-4CDA-82DA-BCE8E8E0D760}" dt="2022-04-25T12:36:43.833" v="1599" actId="1036"/>
          <ac:spMkLst>
            <pc:docMk/>
            <pc:sldMk cId="2208423519" sldId="1878"/>
            <ac:spMk id="9" creationId="{28F153B2-076D-4AE8-A797-DA95C8332BA3}"/>
          </ac:spMkLst>
        </pc:spChg>
        <pc:spChg chg="mod">
          <ac:chgData name="Yoel Kortick" userId="167978f5-7f40-4909-85d5-d4149554ad4e" providerId="ADAL" clId="{34F47364-9075-4CDA-82DA-BCE8E8E0D760}" dt="2022-04-25T12:36:36.782" v="1592" actId="1036"/>
          <ac:spMkLst>
            <pc:docMk/>
            <pc:sldMk cId="2208423519" sldId="1878"/>
            <ac:spMk id="10" creationId="{B969C38E-091E-41F4-A1A4-C0C24AE4328B}"/>
          </ac:spMkLst>
        </pc:spChg>
        <pc:picChg chg="add mod ord">
          <ac:chgData name="Yoel Kortick" userId="167978f5-7f40-4909-85d5-d4149554ad4e" providerId="ADAL" clId="{34F47364-9075-4CDA-82DA-BCE8E8E0D760}" dt="2022-04-25T12:36:46.415" v="1600" actId="208"/>
          <ac:picMkLst>
            <pc:docMk/>
            <pc:sldMk cId="2208423519" sldId="1878"/>
            <ac:picMk id="6" creationId="{78C6766C-5BE0-4058-A6EB-E6DC6404FA72}"/>
          </ac:picMkLst>
        </pc:picChg>
        <pc:picChg chg="del">
          <ac:chgData name="Yoel Kortick" userId="167978f5-7f40-4909-85d5-d4149554ad4e" providerId="ADAL" clId="{34F47364-9075-4CDA-82DA-BCE8E8E0D760}" dt="2022-04-25T12:36:15.860" v="1580" actId="478"/>
          <ac:picMkLst>
            <pc:docMk/>
            <pc:sldMk cId="2208423519" sldId="1878"/>
            <ac:picMk id="11" creationId="{EFFD119A-B449-461D-BA0A-C75CFE5F7BA5}"/>
          </ac:picMkLst>
        </pc:picChg>
      </pc:sldChg>
      <pc:sldChg chg="addSp delSp modSp add mod">
        <pc:chgData name="Yoel Kortick" userId="167978f5-7f40-4909-85d5-d4149554ad4e" providerId="ADAL" clId="{34F47364-9075-4CDA-82DA-BCE8E8E0D760}" dt="2022-04-26T03:33:57.801" v="3522"/>
        <pc:sldMkLst>
          <pc:docMk/>
          <pc:sldMk cId="3891103456" sldId="1879"/>
        </pc:sldMkLst>
        <pc:spChg chg="mod">
          <ac:chgData name="Yoel Kortick" userId="167978f5-7f40-4909-85d5-d4149554ad4e" providerId="ADAL" clId="{34F47364-9075-4CDA-82DA-BCE8E8E0D760}" dt="2022-04-26T03:33:57.801" v="3522"/>
          <ac:spMkLst>
            <pc:docMk/>
            <pc:sldMk cId="3891103456" sldId="1879"/>
            <ac:spMk id="4" creationId="{7DCC24B9-304C-43F8-A814-5ED2034E8A02}"/>
          </ac:spMkLst>
        </pc:spChg>
        <pc:spChg chg="mod">
          <ac:chgData name="Yoel Kortick" userId="167978f5-7f40-4909-85d5-d4149554ad4e" providerId="ADAL" clId="{34F47364-9075-4CDA-82DA-BCE8E8E0D760}" dt="2022-04-25T12:40:49.733" v="1694" actId="1038"/>
          <ac:spMkLst>
            <pc:docMk/>
            <pc:sldMk cId="3891103456" sldId="1879"/>
            <ac:spMk id="7" creationId="{7994A9EF-7411-4829-9B3F-7A535172FE43}"/>
          </ac:spMkLst>
        </pc:spChg>
        <pc:spChg chg="mod">
          <ac:chgData name="Yoel Kortick" userId="167978f5-7f40-4909-85d5-d4149554ad4e" providerId="ADAL" clId="{34F47364-9075-4CDA-82DA-BCE8E8E0D760}" dt="2022-04-25T12:40:57.263" v="1700" actId="14100"/>
          <ac:spMkLst>
            <pc:docMk/>
            <pc:sldMk cId="3891103456" sldId="1879"/>
            <ac:spMk id="8" creationId="{9EAAF112-134F-47C8-BD86-2858090743DC}"/>
          </ac:spMkLst>
        </pc:spChg>
        <pc:spChg chg="mod">
          <ac:chgData name="Yoel Kortick" userId="167978f5-7f40-4909-85d5-d4149554ad4e" providerId="ADAL" clId="{34F47364-9075-4CDA-82DA-BCE8E8E0D760}" dt="2022-04-25T12:41:02.025" v="1702" actId="14100"/>
          <ac:spMkLst>
            <pc:docMk/>
            <pc:sldMk cId="3891103456" sldId="1879"/>
            <ac:spMk id="9" creationId="{28F153B2-076D-4AE8-A797-DA95C8332BA3}"/>
          </ac:spMkLst>
        </pc:spChg>
        <pc:spChg chg="mod">
          <ac:chgData name="Yoel Kortick" userId="167978f5-7f40-4909-85d5-d4149554ad4e" providerId="ADAL" clId="{34F47364-9075-4CDA-82DA-BCE8E8E0D760}" dt="2022-04-25T12:41:04.376" v="1703" actId="1076"/>
          <ac:spMkLst>
            <pc:docMk/>
            <pc:sldMk cId="3891103456" sldId="1879"/>
            <ac:spMk id="10" creationId="{B969C38E-091E-41F4-A1A4-C0C24AE4328B}"/>
          </ac:spMkLst>
        </pc:spChg>
        <pc:spChg chg="add mod">
          <ac:chgData name="Yoel Kortick" userId="167978f5-7f40-4909-85d5-d4149554ad4e" providerId="ADAL" clId="{34F47364-9075-4CDA-82DA-BCE8E8E0D760}" dt="2022-04-25T13:37:24.726" v="3380" actId="208"/>
          <ac:spMkLst>
            <pc:docMk/>
            <pc:sldMk cId="3891103456" sldId="1879"/>
            <ac:spMk id="16" creationId="{BBBC80E6-92FB-4639-BDC9-D467D1D229FC}"/>
          </ac:spMkLst>
        </pc:spChg>
        <pc:picChg chg="del">
          <ac:chgData name="Yoel Kortick" userId="167978f5-7f40-4909-85d5-d4149554ad4e" providerId="ADAL" clId="{34F47364-9075-4CDA-82DA-BCE8E8E0D760}" dt="2022-04-25T12:38:04.318" v="1659" actId="478"/>
          <ac:picMkLst>
            <pc:docMk/>
            <pc:sldMk cId="3891103456" sldId="1879"/>
            <ac:picMk id="6" creationId="{78C6766C-5BE0-4058-A6EB-E6DC6404FA72}"/>
          </ac:picMkLst>
        </pc:picChg>
        <pc:picChg chg="add del mod ord">
          <ac:chgData name="Yoel Kortick" userId="167978f5-7f40-4909-85d5-d4149554ad4e" providerId="ADAL" clId="{34F47364-9075-4CDA-82DA-BCE8E8E0D760}" dt="2022-04-25T12:40:38.406" v="1684" actId="478"/>
          <ac:picMkLst>
            <pc:docMk/>
            <pc:sldMk cId="3891103456" sldId="1879"/>
            <ac:picMk id="11" creationId="{78E17794-78AC-4A96-95BB-C3EC8CC09AED}"/>
          </ac:picMkLst>
        </pc:picChg>
        <pc:picChg chg="add mod ord">
          <ac:chgData name="Yoel Kortick" userId="167978f5-7f40-4909-85d5-d4149554ad4e" providerId="ADAL" clId="{34F47364-9075-4CDA-82DA-BCE8E8E0D760}" dt="2022-04-25T12:41:06.215" v="1704" actId="208"/>
          <ac:picMkLst>
            <pc:docMk/>
            <pc:sldMk cId="3891103456" sldId="1879"/>
            <ac:picMk id="13" creationId="{5BEEA51D-0346-4C12-83C4-8C5308A339E8}"/>
          </ac:picMkLst>
        </pc:picChg>
        <pc:cxnChg chg="add mod">
          <ac:chgData name="Yoel Kortick" userId="167978f5-7f40-4909-85d5-d4149554ad4e" providerId="ADAL" clId="{34F47364-9075-4CDA-82DA-BCE8E8E0D760}" dt="2022-04-25T13:37:07.360" v="3349" actId="1582"/>
          <ac:cxnSpMkLst>
            <pc:docMk/>
            <pc:sldMk cId="3891103456" sldId="1879"/>
            <ac:cxnSpMk id="15" creationId="{E99E0BF9-C7EF-4D84-A1B9-9AC49D1323C5}"/>
          </ac:cxnSpMkLst>
        </pc:cxnChg>
      </pc:sldChg>
      <pc:sldChg chg="modSp add mod">
        <pc:chgData name="Yoel Kortick" userId="167978f5-7f40-4909-85d5-d4149554ad4e" providerId="ADAL" clId="{34F47364-9075-4CDA-82DA-BCE8E8E0D760}" dt="2022-04-26T03:33:57.801" v="3522"/>
        <pc:sldMkLst>
          <pc:docMk/>
          <pc:sldMk cId="1691326589" sldId="1880"/>
        </pc:sldMkLst>
        <pc:spChg chg="mod">
          <ac:chgData name="Yoel Kortick" userId="167978f5-7f40-4909-85d5-d4149554ad4e" providerId="ADAL" clId="{34F47364-9075-4CDA-82DA-BCE8E8E0D760}" dt="2022-04-26T03:33:57.801" v="3522"/>
          <ac:spMkLst>
            <pc:docMk/>
            <pc:sldMk cId="1691326589" sldId="1880"/>
            <ac:spMk id="3" creationId="{440E2C51-CB70-4EE1-8E6B-DADCB74DEC44}"/>
          </ac:spMkLst>
        </pc:spChg>
      </pc:sldChg>
      <pc:sldChg chg="modSp add mod">
        <pc:chgData name="Yoel Kortick" userId="167978f5-7f40-4909-85d5-d4149554ad4e" providerId="ADAL" clId="{34F47364-9075-4CDA-82DA-BCE8E8E0D760}" dt="2022-04-26T03:33:57.801" v="3522"/>
        <pc:sldMkLst>
          <pc:docMk/>
          <pc:sldMk cId="4215090552" sldId="1881"/>
        </pc:sldMkLst>
        <pc:spChg chg="mod">
          <ac:chgData name="Yoel Kortick" userId="167978f5-7f40-4909-85d5-d4149554ad4e" providerId="ADAL" clId="{34F47364-9075-4CDA-82DA-BCE8E8E0D760}" dt="2022-04-26T03:33:57.801" v="3522"/>
          <ac:spMkLst>
            <pc:docMk/>
            <pc:sldMk cId="4215090552" sldId="1881"/>
            <ac:spMk id="3" creationId="{294BC29B-83C8-416D-9BA2-59380269EFCE}"/>
          </ac:spMkLst>
        </pc:spChg>
        <pc:spChg chg="mod">
          <ac:chgData name="Yoel Kortick" userId="167978f5-7f40-4909-85d5-d4149554ad4e" providerId="ADAL" clId="{34F47364-9075-4CDA-82DA-BCE8E8E0D760}" dt="2022-04-26T03:33:57.801" v="3522"/>
          <ac:spMkLst>
            <pc:docMk/>
            <pc:sldMk cId="4215090552" sldId="1881"/>
            <ac:spMk id="4" creationId="{7DCC24B9-304C-43F8-A814-5ED2034E8A02}"/>
          </ac:spMkLst>
        </pc:spChg>
      </pc:sldChg>
      <pc:sldChg chg="addSp modSp add mod">
        <pc:chgData name="Yoel Kortick" userId="167978f5-7f40-4909-85d5-d4149554ad4e" providerId="ADAL" clId="{34F47364-9075-4CDA-82DA-BCE8E8E0D760}" dt="2022-04-26T03:33:57.801" v="3522"/>
        <pc:sldMkLst>
          <pc:docMk/>
          <pc:sldMk cId="3271810644" sldId="1882"/>
        </pc:sldMkLst>
        <pc:spChg chg="mod">
          <ac:chgData name="Yoel Kortick" userId="167978f5-7f40-4909-85d5-d4149554ad4e" providerId="ADAL" clId="{34F47364-9075-4CDA-82DA-BCE8E8E0D760}" dt="2022-04-26T03:33:57.801" v="3522"/>
          <ac:spMkLst>
            <pc:docMk/>
            <pc:sldMk cId="3271810644" sldId="1882"/>
            <ac:spMk id="3" creationId="{294BC29B-83C8-416D-9BA2-59380269EFCE}"/>
          </ac:spMkLst>
        </pc:spChg>
        <pc:spChg chg="mod">
          <ac:chgData name="Yoel Kortick" userId="167978f5-7f40-4909-85d5-d4149554ad4e" providerId="ADAL" clId="{34F47364-9075-4CDA-82DA-BCE8E8E0D760}" dt="2022-04-25T12:47:49.672" v="2216" actId="20577"/>
          <ac:spMkLst>
            <pc:docMk/>
            <pc:sldMk cId="3271810644" sldId="1882"/>
            <ac:spMk id="4" creationId="{7DCC24B9-304C-43F8-A814-5ED2034E8A02}"/>
          </ac:spMkLst>
        </pc:spChg>
        <pc:spChg chg="add">
          <ac:chgData name="Yoel Kortick" userId="167978f5-7f40-4909-85d5-d4149554ad4e" providerId="ADAL" clId="{34F47364-9075-4CDA-82DA-BCE8E8E0D760}" dt="2022-04-25T12:48:03.985" v="2225" actId="11529"/>
          <ac:spMkLst>
            <pc:docMk/>
            <pc:sldMk cId="3271810644" sldId="1882"/>
            <ac:spMk id="7" creationId="{2EB4D140-D6A4-413A-9095-921F4426F609}"/>
          </ac:spMkLst>
        </pc:spChg>
        <pc:spChg chg="add">
          <ac:chgData name="Yoel Kortick" userId="167978f5-7f40-4909-85d5-d4149554ad4e" providerId="ADAL" clId="{34F47364-9075-4CDA-82DA-BCE8E8E0D760}" dt="2022-04-25T12:48:08.745" v="2226" actId="11529"/>
          <ac:spMkLst>
            <pc:docMk/>
            <pc:sldMk cId="3271810644" sldId="1882"/>
            <ac:spMk id="8" creationId="{A578BB2E-7415-46D9-AB8B-A00C04A9AA1E}"/>
          </ac:spMkLst>
        </pc:spChg>
        <pc:spChg chg="add">
          <ac:chgData name="Yoel Kortick" userId="167978f5-7f40-4909-85d5-d4149554ad4e" providerId="ADAL" clId="{34F47364-9075-4CDA-82DA-BCE8E8E0D760}" dt="2022-04-25T12:48:13.707" v="2227" actId="11529"/>
          <ac:spMkLst>
            <pc:docMk/>
            <pc:sldMk cId="3271810644" sldId="1882"/>
            <ac:spMk id="9" creationId="{5744A236-7228-4BD1-B91C-F379DFACE3FD}"/>
          </ac:spMkLst>
        </pc:spChg>
        <pc:spChg chg="add mod">
          <ac:chgData name="Yoel Kortick" userId="167978f5-7f40-4909-85d5-d4149554ad4e" providerId="ADAL" clId="{34F47364-9075-4CDA-82DA-BCE8E8E0D760}" dt="2022-04-25T12:48:43.811" v="2287" actId="208"/>
          <ac:spMkLst>
            <pc:docMk/>
            <pc:sldMk cId="3271810644" sldId="1882"/>
            <ac:spMk id="10" creationId="{77459D4E-4BA4-4D34-8D06-33404666858B}"/>
          </ac:spMkLst>
        </pc:spChg>
        <pc:picChg chg="add mod">
          <ac:chgData name="Yoel Kortick" userId="167978f5-7f40-4909-85d5-d4149554ad4e" providerId="ADAL" clId="{34F47364-9075-4CDA-82DA-BCE8E8E0D760}" dt="2022-04-25T12:47:55.438" v="2224" actId="208"/>
          <ac:picMkLst>
            <pc:docMk/>
            <pc:sldMk cId="3271810644" sldId="1882"/>
            <ac:picMk id="6" creationId="{44A6F1DE-377D-4EA3-8DCC-E40C595C6EAE}"/>
          </ac:picMkLst>
        </pc:picChg>
      </pc:sldChg>
      <pc:sldChg chg="addSp delSp modSp add mod">
        <pc:chgData name="Yoel Kortick" userId="167978f5-7f40-4909-85d5-d4149554ad4e" providerId="ADAL" clId="{34F47364-9075-4CDA-82DA-BCE8E8E0D760}" dt="2022-04-26T03:33:57.801" v="3522"/>
        <pc:sldMkLst>
          <pc:docMk/>
          <pc:sldMk cId="2341500856" sldId="1883"/>
        </pc:sldMkLst>
        <pc:spChg chg="mod">
          <ac:chgData name="Yoel Kortick" userId="167978f5-7f40-4909-85d5-d4149554ad4e" providerId="ADAL" clId="{34F47364-9075-4CDA-82DA-BCE8E8E0D760}" dt="2022-04-26T03:33:57.801" v="3522"/>
          <ac:spMkLst>
            <pc:docMk/>
            <pc:sldMk cId="2341500856" sldId="1883"/>
            <ac:spMk id="3" creationId="{294BC29B-83C8-416D-9BA2-59380269EFCE}"/>
          </ac:spMkLst>
        </pc:spChg>
        <pc:spChg chg="mod">
          <ac:chgData name="Yoel Kortick" userId="167978f5-7f40-4909-85d5-d4149554ad4e" providerId="ADAL" clId="{34F47364-9075-4CDA-82DA-BCE8E8E0D760}" dt="2022-04-25T13:38:11.818" v="3429" actId="6549"/>
          <ac:spMkLst>
            <pc:docMk/>
            <pc:sldMk cId="2341500856" sldId="1883"/>
            <ac:spMk id="4" creationId="{7DCC24B9-304C-43F8-A814-5ED2034E8A02}"/>
          </ac:spMkLst>
        </pc:spChg>
        <pc:spChg chg="mod">
          <ac:chgData name="Yoel Kortick" userId="167978f5-7f40-4909-85d5-d4149554ad4e" providerId="ADAL" clId="{34F47364-9075-4CDA-82DA-BCE8E8E0D760}" dt="2022-04-25T12:50:24.071" v="2347" actId="1035"/>
          <ac:spMkLst>
            <pc:docMk/>
            <pc:sldMk cId="2341500856" sldId="1883"/>
            <ac:spMk id="7" creationId="{2EB4D140-D6A4-413A-9095-921F4426F609}"/>
          </ac:spMkLst>
        </pc:spChg>
        <pc:spChg chg="mod">
          <ac:chgData name="Yoel Kortick" userId="167978f5-7f40-4909-85d5-d4149554ad4e" providerId="ADAL" clId="{34F47364-9075-4CDA-82DA-BCE8E8E0D760}" dt="2022-04-25T12:50:49.359" v="2388" actId="1076"/>
          <ac:spMkLst>
            <pc:docMk/>
            <pc:sldMk cId="2341500856" sldId="1883"/>
            <ac:spMk id="9" creationId="{5744A236-7228-4BD1-B91C-F379DFACE3FD}"/>
          </ac:spMkLst>
        </pc:spChg>
        <pc:spChg chg="mod">
          <ac:chgData name="Yoel Kortick" userId="167978f5-7f40-4909-85d5-d4149554ad4e" providerId="ADAL" clId="{34F47364-9075-4CDA-82DA-BCE8E8E0D760}" dt="2022-04-25T12:50:52.132" v="2389" actId="33524"/>
          <ac:spMkLst>
            <pc:docMk/>
            <pc:sldMk cId="2341500856" sldId="1883"/>
            <ac:spMk id="10" creationId="{77459D4E-4BA4-4D34-8D06-33404666858B}"/>
          </ac:spMkLst>
        </pc:spChg>
        <pc:spChg chg="add">
          <ac:chgData name="Yoel Kortick" userId="167978f5-7f40-4909-85d5-d4149554ad4e" providerId="ADAL" clId="{34F47364-9075-4CDA-82DA-BCE8E8E0D760}" dt="2022-04-25T12:50:56.889" v="2390" actId="11529"/>
          <ac:spMkLst>
            <pc:docMk/>
            <pc:sldMk cId="2341500856" sldId="1883"/>
            <ac:spMk id="12" creationId="{1E82003D-FEF9-40C6-A499-D01946620037}"/>
          </ac:spMkLst>
        </pc:spChg>
        <pc:spChg chg="add mod">
          <ac:chgData name="Yoel Kortick" userId="167978f5-7f40-4909-85d5-d4149554ad4e" providerId="ADAL" clId="{34F47364-9075-4CDA-82DA-BCE8E8E0D760}" dt="2022-04-25T12:54:00.666" v="2428"/>
          <ac:spMkLst>
            <pc:docMk/>
            <pc:sldMk cId="2341500856" sldId="1883"/>
            <ac:spMk id="15" creationId="{4BB4F5B8-AA78-4435-8CB2-8D3C43C78D7B}"/>
          </ac:spMkLst>
        </pc:spChg>
        <pc:picChg chg="del">
          <ac:chgData name="Yoel Kortick" userId="167978f5-7f40-4909-85d5-d4149554ad4e" providerId="ADAL" clId="{34F47364-9075-4CDA-82DA-BCE8E8E0D760}" dt="2022-04-25T12:50:10.107" v="2327" actId="478"/>
          <ac:picMkLst>
            <pc:docMk/>
            <pc:sldMk cId="2341500856" sldId="1883"/>
            <ac:picMk id="6" creationId="{44A6F1DE-377D-4EA3-8DCC-E40C595C6EAE}"/>
          </ac:picMkLst>
        </pc:picChg>
        <pc:picChg chg="add mod ord">
          <ac:chgData name="Yoel Kortick" userId="167978f5-7f40-4909-85d5-d4149554ad4e" providerId="ADAL" clId="{34F47364-9075-4CDA-82DA-BCE8E8E0D760}" dt="2022-04-25T12:51:19.019" v="2395" actId="208"/>
          <ac:picMkLst>
            <pc:docMk/>
            <pc:sldMk cId="2341500856" sldId="1883"/>
            <ac:picMk id="11" creationId="{C9244B4D-6E08-48E7-8467-F7E91C4D2042}"/>
          </ac:picMkLst>
        </pc:picChg>
        <pc:cxnChg chg="add mod">
          <ac:chgData name="Yoel Kortick" userId="167978f5-7f40-4909-85d5-d4149554ad4e" providerId="ADAL" clId="{34F47364-9075-4CDA-82DA-BCE8E8E0D760}" dt="2022-04-25T12:51:14.743" v="2394"/>
          <ac:cxnSpMkLst>
            <pc:docMk/>
            <pc:sldMk cId="2341500856" sldId="1883"/>
            <ac:cxnSpMk id="14" creationId="{61AC8741-439C-4F3F-B3B0-9220055166C1}"/>
          </ac:cxnSpMkLst>
        </pc:cxnChg>
        <pc:cxnChg chg="add mod">
          <ac:chgData name="Yoel Kortick" userId="167978f5-7f40-4909-85d5-d4149554ad4e" providerId="ADAL" clId="{34F47364-9075-4CDA-82DA-BCE8E8E0D760}" dt="2022-04-25T12:51:30.671" v="2396" actId="571"/>
          <ac:cxnSpMkLst>
            <pc:docMk/>
            <pc:sldMk cId="2341500856" sldId="1883"/>
            <ac:cxnSpMk id="16" creationId="{1D55D33B-CEDE-4088-B0D9-E7C6A064F96C}"/>
          </ac:cxnSpMkLst>
        </pc:cxnChg>
      </pc:sldChg>
      <pc:sldChg chg="modSp add mod">
        <pc:chgData name="Yoel Kortick" userId="167978f5-7f40-4909-85d5-d4149554ad4e" providerId="ADAL" clId="{34F47364-9075-4CDA-82DA-BCE8E8E0D760}" dt="2022-04-26T03:33:57.801" v="3522"/>
        <pc:sldMkLst>
          <pc:docMk/>
          <pc:sldMk cId="1716107575" sldId="1884"/>
        </pc:sldMkLst>
        <pc:spChg chg="mod">
          <ac:chgData name="Yoel Kortick" userId="167978f5-7f40-4909-85d5-d4149554ad4e" providerId="ADAL" clId="{34F47364-9075-4CDA-82DA-BCE8E8E0D760}" dt="2022-04-26T03:33:57.801" v="3522"/>
          <ac:spMkLst>
            <pc:docMk/>
            <pc:sldMk cId="1716107575" sldId="1884"/>
            <ac:spMk id="3" creationId="{440E2C51-CB70-4EE1-8E6B-DADCB74DEC44}"/>
          </ac:spMkLst>
        </pc:spChg>
      </pc:sldChg>
      <pc:sldChg chg="modSp add mod">
        <pc:chgData name="Yoel Kortick" userId="167978f5-7f40-4909-85d5-d4149554ad4e" providerId="ADAL" clId="{34F47364-9075-4CDA-82DA-BCE8E8E0D760}" dt="2022-04-26T03:33:57.801" v="3522"/>
        <pc:sldMkLst>
          <pc:docMk/>
          <pc:sldMk cId="525854946" sldId="1885"/>
        </pc:sldMkLst>
        <pc:spChg chg="mod">
          <ac:chgData name="Yoel Kortick" userId="167978f5-7f40-4909-85d5-d4149554ad4e" providerId="ADAL" clId="{34F47364-9075-4CDA-82DA-BCE8E8E0D760}" dt="2022-04-26T03:33:57.801" v="3522"/>
          <ac:spMkLst>
            <pc:docMk/>
            <pc:sldMk cId="525854946" sldId="1885"/>
            <ac:spMk id="3" creationId="{294BC29B-83C8-416D-9BA2-59380269EFCE}"/>
          </ac:spMkLst>
        </pc:spChg>
        <pc:spChg chg="mod">
          <ac:chgData name="Yoel Kortick" userId="167978f5-7f40-4909-85d5-d4149554ad4e" providerId="ADAL" clId="{34F47364-9075-4CDA-82DA-BCE8E8E0D760}" dt="2022-04-26T03:33:57.801" v="3522"/>
          <ac:spMkLst>
            <pc:docMk/>
            <pc:sldMk cId="525854946" sldId="1885"/>
            <ac:spMk id="4" creationId="{7DCC24B9-304C-43F8-A814-5ED2034E8A02}"/>
          </ac:spMkLst>
        </pc:spChg>
      </pc:sldChg>
      <pc:sldChg chg="addSp modSp add mod">
        <pc:chgData name="Yoel Kortick" userId="167978f5-7f40-4909-85d5-d4149554ad4e" providerId="ADAL" clId="{34F47364-9075-4CDA-82DA-BCE8E8E0D760}" dt="2022-04-26T03:33:57.801" v="3522"/>
        <pc:sldMkLst>
          <pc:docMk/>
          <pc:sldMk cId="4096898183" sldId="1886"/>
        </pc:sldMkLst>
        <pc:spChg chg="mod">
          <ac:chgData name="Yoel Kortick" userId="167978f5-7f40-4909-85d5-d4149554ad4e" providerId="ADAL" clId="{34F47364-9075-4CDA-82DA-BCE8E8E0D760}" dt="2022-04-26T03:33:57.801" v="3522"/>
          <ac:spMkLst>
            <pc:docMk/>
            <pc:sldMk cId="4096898183" sldId="1886"/>
            <ac:spMk id="3" creationId="{294BC29B-83C8-416D-9BA2-59380269EFCE}"/>
          </ac:spMkLst>
        </pc:spChg>
        <pc:spChg chg="mod">
          <ac:chgData name="Yoel Kortick" userId="167978f5-7f40-4909-85d5-d4149554ad4e" providerId="ADAL" clId="{34F47364-9075-4CDA-82DA-BCE8E8E0D760}" dt="2022-04-26T03:33:57.801" v="3522"/>
          <ac:spMkLst>
            <pc:docMk/>
            <pc:sldMk cId="4096898183" sldId="1886"/>
            <ac:spMk id="4" creationId="{7DCC24B9-304C-43F8-A814-5ED2034E8A02}"/>
          </ac:spMkLst>
        </pc:spChg>
        <pc:spChg chg="add mod">
          <ac:chgData name="Yoel Kortick" userId="167978f5-7f40-4909-85d5-d4149554ad4e" providerId="ADAL" clId="{34F47364-9075-4CDA-82DA-BCE8E8E0D760}" dt="2022-04-26T03:33:57.801" v="3522"/>
          <ac:spMkLst>
            <pc:docMk/>
            <pc:sldMk cId="4096898183" sldId="1886"/>
            <ac:spMk id="7" creationId="{4AED1616-6B1E-48ED-96D2-4BC343FBD8C3}"/>
          </ac:spMkLst>
        </pc:spChg>
        <pc:picChg chg="add mod">
          <ac:chgData name="Yoel Kortick" userId="167978f5-7f40-4909-85d5-d4149554ad4e" providerId="ADAL" clId="{34F47364-9075-4CDA-82DA-BCE8E8E0D760}" dt="2022-04-25T13:14:14.942" v="2979" actId="208"/>
          <ac:picMkLst>
            <pc:docMk/>
            <pc:sldMk cId="4096898183" sldId="1886"/>
            <ac:picMk id="6" creationId="{DEA75FE3-0686-4A49-99FB-2C73C98C0122}"/>
          </ac:picMkLst>
        </pc:picChg>
        <pc:cxnChg chg="add mod">
          <ac:chgData name="Yoel Kortick" userId="167978f5-7f40-4909-85d5-d4149554ad4e" providerId="ADAL" clId="{34F47364-9075-4CDA-82DA-BCE8E8E0D760}" dt="2022-04-25T13:15:26.497" v="3100" actId="1582"/>
          <ac:cxnSpMkLst>
            <pc:docMk/>
            <pc:sldMk cId="4096898183" sldId="1886"/>
            <ac:cxnSpMk id="9" creationId="{F6E9C967-BFB9-4909-BBED-B8B5295C0E4D}"/>
          </ac:cxnSpMkLst>
        </pc:cxnChg>
      </pc:sldChg>
      <pc:sldChg chg="addSp delSp modSp add mod">
        <pc:chgData name="Yoel Kortick" userId="167978f5-7f40-4909-85d5-d4149554ad4e" providerId="ADAL" clId="{34F47364-9075-4CDA-82DA-BCE8E8E0D760}" dt="2022-04-26T03:33:57.801" v="3522"/>
        <pc:sldMkLst>
          <pc:docMk/>
          <pc:sldMk cId="314190747" sldId="1887"/>
        </pc:sldMkLst>
        <pc:spChg chg="mod">
          <ac:chgData name="Yoel Kortick" userId="167978f5-7f40-4909-85d5-d4149554ad4e" providerId="ADAL" clId="{34F47364-9075-4CDA-82DA-BCE8E8E0D760}" dt="2022-04-26T03:33:57.801" v="3522"/>
          <ac:spMkLst>
            <pc:docMk/>
            <pc:sldMk cId="314190747" sldId="1887"/>
            <ac:spMk id="3" creationId="{294BC29B-83C8-416D-9BA2-59380269EFCE}"/>
          </ac:spMkLst>
        </pc:spChg>
        <pc:spChg chg="mod">
          <ac:chgData name="Yoel Kortick" userId="167978f5-7f40-4909-85d5-d4149554ad4e" providerId="ADAL" clId="{34F47364-9075-4CDA-82DA-BCE8E8E0D760}" dt="2022-04-26T03:33:57.801" v="3522"/>
          <ac:spMkLst>
            <pc:docMk/>
            <pc:sldMk cId="314190747" sldId="1887"/>
            <ac:spMk id="4" creationId="{7DCC24B9-304C-43F8-A814-5ED2034E8A02}"/>
          </ac:spMkLst>
        </pc:spChg>
        <pc:spChg chg="del">
          <ac:chgData name="Yoel Kortick" userId="167978f5-7f40-4909-85d5-d4149554ad4e" providerId="ADAL" clId="{34F47364-9075-4CDA-82DA-BCE8E8E0D760}" dt="2022-04-25T13:16:48.060" v="3217" actId="478"/>
          <ac:spMkLst>
            <pc:docMk/>
            <pc:sldMk cId="314190747" sldId="1887"/>
            <ac:spMk id="7" creationId="{4AED1616-6B1E-48ED-96D2-4BC343FBD8C3}"/>
          </ac:spMkLst>
        </pc:spChg>
        <pc:spChg chg="add del">
          <ac:chgData name="Yoel Kortick" userId="167978f5-7f40-4909-85d5-d4149554ad4e" providerId="ADAL" clId="{34F47364-9075-4CDA-82DA-BCE8E8E0D760}" dt="2022-04-25T13:16:52.328" v="3219" actId="478"/>
          <ac:spMkLst>
            <pc:docMk/>
            <pc:sldMk cId="314190747" sldId="1887"/>
            <ac:spMk id="10" creationId="{3849C089-4A33-4F6E-8FBF-F4243A2F6B57}"/>
          </ac:spMkLst>
        </pc:spChg>
        <pc:spChg chg="add">
          <ac:chgData name="Yoel Kortick" userId="167978f5-7f40-4909-85d5-d4149554ad4e" providerId="ADAL" clId="{34F47364-9075-4CDA-82DA-BCE8E8E0D760}" dt="2022-04-25T13:16:57.623" v="3220" actId="11529"/>
          <ac:spMkLst>
            <pc:docMk/>
            <pc:sldMk cId="314190747" sldId="1887"/>
            <ac:spMk id="11" creationId="{458BB0DD-6395-4C2B-9B1C-C736A16C0F06}"/>
          </ac:spMkLst>
        </pc:spChg>
        <pc:spChg chg="add mod">
          <ac:chgData name="Yoel Kortick" userId="167978f5-7f40-4909-85d5-d4149554ad4e" providerId="ADAL" clId="{34F47364-9075-4CDA-82DA-BCE8E8E0D760}" dt="2022-04-25T13:39:01.080" v="3433" actId="1035"/>
          <ac:spMkLst>
            <pc:docMk/>
            <pc:sldMk cId="314190747" sldId="1887"/>
            <ac:spMk id="12" creationId="{2A4BE33F-EB34-4773-8809-14BD6DA90EB4}"/>
          </ac:spMkLst>
        </pc:spChg>
        <pc:picChg chg="del">
          <ac:chgData name="Yoel Kortick" userId="167978f5-7f40-4909-85d5-d4149554ad4e" providerId="ADAL" clId="{34F47364-9075-4CDA-82DA-BCE8E8E0D760}" dt="2022-04-25T13:16:32.178" v="3210" actId="478"/>
          <ac:picMkLst>
            <pc:docMk/>
            <pc:sldMk cId="314190747" sldId="1887"/>
            <ac:picMk id="6" creationId="{DEA75FE3-0686-4A49-99FB-2C73C98C0122}"/>
          </ac:picMkLst>
        </pc:picChg>
        <pc:picChg chg="add mod ord">
          <ac:chgData name="Yoel Kortick" userId="167978f5-7f40-4909-85d5-d4149554ad4e" providerId="ADAL" clId="{34F47364-9075-4CDA-82DA-BCE8E8E0D760}" dt="2022-04-25T13:16:40.761" v="3214" actId="167"/>
          <ac:picMkLst>
            <pc:docMk/>
            <pc:sldMk cId="314190747" sldId="1887"/>
            <ac:picMk id="8" creationId="{8CF280B1-822C-4EBE-B787-377D99D89223}"/>
          </ac:picMkLst>
        </pc:picChg>
        <pc:cxnChg chg="del mod">
          <ac:chgData name="Yoel Kortick" userId="167978f5-7f40-4909-85d5-d4149554ad4e" providerId="ADAL" clId="{34F47364-9075-4CDA-82DA-BCE8E8E0D760}" dt="2022-04-25T13:16:46.920" v="3216" actId="478"/>
          <ac:cxnSpMkLst>
            <pc:docMk/>
            <pc:sldMk cId="314190747" sldId="1887"/>
            <ac:cxnSpMk id="9" creationId="{F6E9C967-BFB9-4909-BBED-B8B5295C0E4D}"/>
          </ac:cxnSpMkLst>
        </pc:cxnChg>
      </pc:sldChg>
      <pc:sldChg chg="addSp delSp modSp add mod">
        <pc:chgData name="Yoel Kortick" userId="167978f5-7f40-4909-85d5-d4149554ad4e" providerId="ADAL" clId="{34F47364-9075-4CDA-82DA-BCE8E8E0D760}" dt="2022-04-26T03:33:57.801" v="3522"/>
        <pc:sldMkLst>
          <pc:docMk/>
          <pc:sldMk cId="3821876423" sldId="1888"/>
        </pc:sldMkLst>
        <pc:spChg chg="mod">
          <ac:chgData name="Yoel Kortick" userId="167978f5-7f40-4909-85d5-d4149554ad4e" providerId="ADAL" clId="{34F47364-9075-4CDA-82DA-BCE8E8E0D760}" dt="2022-04-26T03:33:57.801" v="3522"/>
          <ac:spMkLst>
            <pc:docMk/>
            <pc:sldMk cId="3821876423" sldId="1888"/>
            <ac:spMk id="3" creationId="{294BC29B-83C8-416D-9BA2-59380269EFCE}"/>
          </ac:spMkLst>
        </pc:spChg>
        <pc:spChg chg="mod">
          <ac:chgData name="Yoel Kortick" userId="167978f5-7f40-4909-85d5-d4149554ad4e" providerId="ADAL" clId="{34F47364-9075-4CDA-82DA-BCE8E8E0D760}" dt="2022-04-26T03:33:57.801" v="3522"/>
          <ac:spMkLst>
            <pc:docMk/>
            <pc:sldMk cId="3821876423" sldId="1888"/>
            <ac:spMk id="4" creationId="{7DCC24B9-304C-43F8-A814-5ED2034E8A02}"/>
          </ac:spMkLst>
        </pc:spChg>
        <pc:spChg chg="mod">
          <ac:chgData name="Yoel Kortick" userId="167978f5-7f40-4909-85d5-d4149554ad4e" providerId="ADAL" clId="{34F47364-9075-4CDA-82DA-BCE8E8E0D760}" dt="2022-04-26T03:33:57.801" v="3522"/>
          <ac:spMkLst>
            <pc:docMk/>
            <pc:sldMk cId="3821876423" sldId="1888"/>
            <ac:spMk id="7" creationId="{4AED1616-6B1E-48ED-96D2-4BC343FBD8C3}"/>
          </ac:spMkLst>
        </pc:spChg>
        <pc:picChg chg="del">
          <ac:chgData name="Yoel Kortick" userId="167978f5-7f40-4909-85d5-d4149554ad4e" providerId="ADAL" clId="{34F47364-9075-4CDA-82DA-BCE8E8E0D760}" dt="2022-04-25T13:24:20.448" v="3232" actId="478"/>
          <ac:picMkLst>
            <pc:docMk/>
            <pc:sldMk cId="3821876423" sldId="1888"/>
            <ac:picMk id="6" creationId="{DEA75FE3-0686-4A49-99FB-2C73C98C0122}"/>
          </ac:picMkLst>
        </pc:picChg>
        <pc:picChg chg="add del mod ord">
          <ac:chgData name="Yoel Kortick" userId="167978f5-7f40-4909-85d5-d4149554ad4e" providerId="ADAL" clId="{34F47364-9075-4CDA-82DA-BCE8E8E0D760}" dt="2022-04-25T13:33:09.013" v="3314" actId="478"/>
          <ac:picMkLst>
            <pc:docMk/>
            <pc:sldMk cId="3821876423" sldId="1888"/>
            <ac:picMk id="8" creationId="{8A960853-C4B4-4920-BBFD-56ECE866B125}"/>
          </ac:picMkLst>
        </pc:picChg>
        <pc:picChg chg="add mod ord">
          <ac:chgData name="Yoel Kortick" userId="167978f5-7f40-4909-85d5-d4149554ad4e" providerId="ADAL" clId="{34F47364-9075-4CDA-82DA-BCE8E8E0D760}" dt="2022-04-25T13:33:17.796" v="3323" actId="208"/>
          <ac:picMkLst>
            <pc:docMk/>
            <pc:sldMk cId="3821876423" sldId="1888"/>
            <ac:picMk id="11" creationId="{760A9655-81E2-4ED6-8A07-7944CAC3AB7C}"/>
          </ac:picMkLst>
        </pc:picChg>
        <pc:cxnChg chg="mod">
          <ac:chgData name="Yoel Kortick" userId="167978f5-7f40-4909-85d5-d4149554ad4e" providerId="ADAL" clId="{34F47364-9075-4CDA-82DA-BCE8E8E0D760}" dt="2022-04-25T13:25:17.728" v="3270" actId="1076"/>
          <ac:cxnSpMkLst>
            <pc:docMk/>
            <pc:sldMk cId="3821876423" sldId="1888"/>
            <ac:cxnSpMk id="9" creationId="{F6E9C967-BFB9-4909-BBED-B8B5295C0E4D}"/>
          </ac:cxnSpMkLst>
        </pc:cxnChg>
      </pc:sldChg>
      <pc:sldChg chg="addSp delSp modSp add mod">
        <pc:chgData name="Yoel Kortick" userId="167978f5-7f40-4909-85d5-d4149554ad4e" providerId="ADAL" clId="{34F47364-9075-4CDA-82DA-BCE8E8E0D760}" dt="2022-04-26T03:33:57.801" v="3522"/>
        <pc:sldMkLst>
          <pc:docMk/>
          <pc:sldMk cId="4004678344" sldId="1889"/>
        </pc:sldMkLst>
        <pc:spChg chg="mod">
          <ac:chgData name="Yoel Kortick" userId="167978f5-7f40-4909-85d5-d4149554ad4e" providerId="ADAL" clId="{34F47364-9075-4CDA-82DA-BCE8E8E0D760}" dt="2022-04-26T03:33:57.801" v="3522"/>
          <ac:spMkLst>
            <pc:docMk/>
            <pc:sldMk cId="4004678344" sldId="1889"/>
            <ac:spMk id="3" creationId="{294BC29B-83C8-416D-9BA2-59380269EFCE}"/>
          </ac:spMkLst>
        </pc:spChg>
        <pc:spChg chg="mod">
          <ac:chgData name="Yoel Kortick" userId="167978f5-7f40-4909-85d5-d4149554ad4e" providerId="ADAL" clId="{34F47364-9075-4CDA-82DA-BCE8E8E0D760}" dt="2022-04-26T03:33:57.801" v="3522"/>
          <ac:spMkLst>
            <pc:docMk/>
            <pc:sldMk cId="4004678344" sldId="1889"/>
            <ac:spMk id="4" creationId="{7DCC24B9-304C-43F8-A814-5ED2034E8A02}"/>
          </ac:spMkLst>
        </pc:spChg>
        <pc:spChg chg="add mod">
          <ac:chgData name="Yoel Kortick" userId="167978f5-7f40-4909-85d5-d4149554ad4e" providerId="ADAL" clId="{34F47364-9075-4CDA-82DA-BCE8E8E0D760}" dt="2022-04-25T13:39:09.928" v="3436" actId="14100"/>
          <ac:spMkLst>
            <pc:docMk/>
            <pc:sldMk cId="4004678344" sldId="1889"/>
            <ac:spMk id="9" creationId="{031D84F9-50ED-4C7D-85BF-5C0B0CFB151A}"/>
          </ac:spMkLst>
        </pc:spChg>
        <pc:spChg chg="mod">
          <ac:chgData name="Yoel Kortick" userId="167978f5-7f40-4909-85d5-d4149554ad4e" providerId="ADAL" clId="{34F47364-9075-4CDA-82DA-BCE8E8E0D760}" dt="2022-04-25T13:33:50.739" v="3333" actId="1076"/>
          <ac:spMkLst>
            <pc:docMk/>
            <pc:sldMk cId="4004678344" sldId="1889"/>
            <ac:spMk id="11" creationId="{458BB0DD-6395-4C2B-9B1C-C736A16C0F06}"/>
          </ac:spMkLst>
        </pc:spChg>
        <pc:picChg chg="add mod ord">
          <ac:chgData name="Yoel Kortick" userId="167978f5-7f40-4909-85d5-d4149554ad4e" providerId="ADAL" clId="{34F47364-9075-4CDA-82DA-BCE8E8E0D760}" dt="2022-04-25T13:33:52.659" v="3334" actId="208"/>
          <ac:picMkLst>
            <pc:docMk/>
            <pc:sldMk cId="4004678344" sldId="1889"/>
            <ac:picMk id="6" creationId="{FEF31991-F5CB-4476-AFE6-84ACC1067524}"/>
          </ac:picMkLst>
        </pc:picChg>
        <pc:picChg chg="del">
          <ac:chgData name="Yoel Kortick" userId="167978f5-7f40-4909-85d5-d4149554ad4e" providerId="ADAL" clId="{34F47364-9075-4CDA-82DA-BCE8E8E0D760}" dt="2022-04-25T13:26:08.960" v="3313" actId="478"/>
          <ac:picMkLst>
            <pc:docMk/>
            <pc:sldMk cId="4004678344" sldId="1889"/>
            <ac:picMk id="8" creationId="{8CF280B1-822C-4EBE-B787-377D99D89223}"/>
          </ac:picMkLst>
        </pc:picChg>
      </pc:sldChg>
      <pc:sldChg chg="modSp add mod">
        <pc:chgData name="Yoel Kortick" userId="167978f5-7f40-4909-85d5-d4149554ad4e" providerId="ADAL" clId="{34F47364-9075-4CDA-82DA-BCE8E8E0D760}" dt="2022-04-26T03:33:57.801" v="3522"/>
        <pc:sldMkLst>
          <pc:docMk/>
          <pc:sldMk cId="941151735" sldId="1890"/>
        </pc:sldMkLst>
        <pc:spChg chg="mod">
          <ac:chgData name="Yoel Kortick" userId="167978f5-7f40-4909-85d5-d4149554ad4e" providerId="ADAL" clId="{34F47364-9075-4CDA-82DA-BCE8E8E0D760}" dt="2022-04-26T03:33:57.801" v="3522"/>
          <ac:spMkLst>
            <pc:docMk/>
            <pc:sldMk cId="941151735" sldId="1890"/>
            <ac:spMk id="4" creationId="{7DCC24B9-304C-43F8-A814-5ED2034E8A0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26-Apr-22</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26-Apr-22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2022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10Getting_Started/050Alma_User_Interface_%E2%80%93_General_Information/045Usability_Improvements" TargetMode="External"/><Relationship Id="rId2" Type="http://schemas.openxmlformats.org/officeDocument/2006/relationships/hyperlink" Target="https://knowledge.exlibrisgroup.com/Alma/Product_Documentation/010Alma_Online_Help_(English)/010Getting_Started/050Alma_User_Interface_%E2%80%93_General_Information/046New_MDE_Functionality/New_Unified_PO_Line_Task_List"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323528" y="2706115"/>
            <a:ext cx="6196533" cy="1305174"/>
          </a:xfrm>
        </p:spPr>
        <p:txBody>
          <a:bodyPr/>
          <a:lstStyle/>
          <a:p>
            <a:r>
              <a:rPr lang="en-US" dirty="0"/>
              <a:t>New Unified PO Line Task List</a:t>
            </a:r>
            <a:endParaRPr lang="LID4096"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323528" y="3939903"/>
            <a:ext cx="6196532" cy="1008112"/>
          </a:xfrm>
        </p:spPr>
        <p:txBody>
          <a:bodyPr>
            <a:normAutofit/>
          </a:bodyPr>
          <a:lstStyle/>
          <a:p>
            <a:r>
              <a:rPr lang="en-US" sz="2800" dirty="0"/>
              <a:t>Yoel Kortick</a:t>
            </a:r>
          </a:p>
          <a:p>
            <a:r>
              <a:rPr lang="en-US" sz="2800" dirty="0"/>
              <a:t>Senior Librarian</a:t>
            </a:r>
            <a:endParaRPr lang="LID4096" sz="2800"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09828-1980-4EFD-8F7C-4BA16058587A}"/>
              </a:ext>
            </a:extLst>
          </p:cNvPr>
          <p:cNvPicPr>
            <a:picLocks noChangeAspect="1"/>
          </p:cNvPicPr>
          <p:nvPr/>
        </p:nvPicPr>
        <p:blipFill>
          <a:blip r:embed="rId2"/>
          <a:stretch>
            <a:fillRect/>
          </a:stretch>
        </p:blipFill>
        <p:spPr>
          <a:xfrm>
            <a:off x="1701143" y="1275606"/>
            <a:ext cx="5741714" cy="3356491"/>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Task List as Facets</a:t>
            </a:r>
            <a:endParaRPr lang="LID4096" dirty="0"/>
          </a:p>
        </p:txBody>
      </p:sp>
      <p:sp>
        <p:nvSpPr>
          <p:cNvPr id="9" name="Rectangle 8">
            <a:extLst>
              <a:ext uri="{FF2B5EF4-FFF2-40B4-BE49-F238E27FC236}">
                <a16:creationId xmlns:a16="http://schemas.microsoft.com/office/drawing/2014/main" id="{069AD2E3-C242-4274-BCF5-D7030E17ACE5}"/>
              </a:ext>
            </a:extLst>
          </p:cNvPr>
          <p:cNvSpPr/>
          <p:nvPr/>
        </p:nvSpPr>
        <p:spPr>
          <a:xfrm>
            <a:off x="1701142" y="1563638"/>
            <a:ext cx="222278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8CF2C4DF-28CB-450A-A3AB-2DA6D4F1EF6E}"/>
              </a:ext>
            </a:extLst>
          </p:cNvPr>
          <p:cNvSpPr>
            <a:spLocks noGrp="1"/>
          </p:cNvSpPr>
          <p:nvPr>
            <p:ph idx="1"/>
          </p:nvPr>
        </p:nvSpPr>
        <p:spPr>
          <a:xfrm>
            <a:off x="395536" y="773960"/>
            <a:ext cx="8424936" cy="576064"/>
          </a:xfrm>
        </p:spPr>
        <p:txBody>
          <a:bodyPr>
            <a:normAutofit/>
          </a:bodyPr>
          <a:lstStyle/>
          <a:p>
            <a:pPr algn="l"/>
            <a:r>
              <a:rPr lang="en-US" dirty="0"/>
              <a:t>Existing tabbed task list</a:t>
            </a:r>
          </a:p>
          <a:p>
            <a:pPr algn="l"/>
            <a:endParaRPr lang="LID4096" dirty="0"/>
          </a:p>
        </p:txBody>
      </p:sp>
    </p:spTree>
    <p:extLst>
      <p:ext uri="{BB962C8B-B14F-4D97-AF65-F5344CB8AC3E}">
        <p14:creationId xmlns:p14="http://schemas.microsoft.com/office/powerpoint/2010/main" val="20968721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0A9655-81E2-4ED6-8A07-7944CAC3AB7C}"/>
              </a:ext>
            </a:extLst>
          </p:cNvPr>
          <p:cNvPicPr>
            <a:picLocks noChangeAspect="1"/>
          </p:cNvPicPr>
          <p:nvPr/>
        </p:nvPicPr>
        <p:blipFill>
          <a:blip r:embed="rId2"/>
          <a:stretch>
            <a:fillRect/>
          </a:stretch>
        </p:blipFill>
        <p:spPr>
          <a:xfrm>
            <a:off x="1685925" y="1718667"/>
            <a:ext cx="5772150" cy="258127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Clickable "Sent" Status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for electronic inventory in workflow step "Sent" </a:t>
            </a:r>
            <a:endParaRPr lang="LID4096" dirty="0"/>
          </a:p>
        </p:txBody>
      </p:sp>
      <p:sp>
        <p:nvSpPr>
          <p:cNvPr id="7" name="TextBox 6">
            <a:extLst>
              <a:ext uri="{FF2B5EF4-FFF2-40B4-BE49-F238E27FC236}">
                <a16:creationId xmlns:a16="http://schemas.microsoft.com/office/drawing/2014/main" id="{4AED1616-6B1E-48ED-96D2-4BC343FBD8C3}"/>
              </a:ext>
            </a:extLst>
          </p:cNvPr>
          <p:cNvSpPr txBox="1"/>
          <p:nvPr/>
        </p:nvSpPr>
        <p:spPr>
          <a:xfrm>
            <a:off x="4337644" y="2992530"/>
            <a:ext cx="2916324" cy="1200329"/>
          </a:xfrm>
          <a:prstGeom prst="rect">
            <a:avLst/>
          </a:prstGeom>
          <a:solidFill>
            <a:schemeClr val="bg1"/>
          </a:solidFill>
          <a:ln>
            <a:solidFill>
              <a:schemeClr val="tx1"/>
            </a:solidFill>
          </a:ln>
        </p:spPr>
        <p:txBody>
          <a:bodyPr wrap="square" rtlCol="0">
            <a:spAutoFit/>
          </a:bodyPr>
          <a:lstStyle/>
          <a:p>
            <a:r>
              <a:rPr lang="en-US" dirty="0"/>
              <a:t>Hovering over the "Sent" link gives a pop-up text "Show PO Line in the Electronic Activation Task List Screen"</a:t>
            </a:r>
          </a:p>
        </p:txBody>
      </p:sp>
      <p:cxnSp>
        <p:nvCxnSpPr>
          <p:cNvPr id="9" name="Straight Arrow Connector 8">
            <a:extLst>
              <a:ext uri="{FF2B5EF4-FFF2-40B4-BE49-F238E27FC236}">
                <a16:creationId xmlns:a16="http://schemas.microsoft.com/office/drawing/2014/main" id="{F6E9C967-BFB9-4909-BBED-B8B5295C0E4D}"/>
              </a:ext>
            </a:extLst>
          </p:cNvPr>
          <p:cNvCxnSpPr/>
          <p:nvPr/>
        </p:nvCxnSpPr>
        <p:spPr>
          <a:xfrm flipH="1">
            <a:off x="3635896" y="3592694"/>
            <a:ext cx="666321" cy="43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8764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F31991-F5CB-4476-AFE6-84ACC1067524}"/>
              </a:ext>
            </a:extLst>
          </p:cNvPr>
          <p:cNvPicPr>
            <a:picLocks noChangeAspect="1"/>
          </p:cNvPicPr>
          <p:nvPr/>
        </p:nvPicPr>
        <p:blipFill>
          <a:blip r:embed="rId2"/>
          <a:stretch>
            <a:fillRect/>
          </a:stretch>
        </p:blipFill>
        <p:spPr>
          <a:xfrm>
            <a:off x="0" y="1674060"/>
            <a:ext cx="9144000" cy="2769898"/>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Clickable "Sent" Status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000" dirty="0"/>
              <a:t>Clicking the "Sent" link brings us to Electronic Resource Activation Task List already filtered for the PO Line from which we came.</a:t>
            </a:r>
            <a:endParaRPr lang="LID4096" sz="2000" dirty="0"/>
          </a:p>
        </p:txBody>
      </p:sp>
      <p:sp>
        <p:nvSpPr>
          <p:cNvPr id="11" name="Rectangle 10">
            <a:extLst>
              <a:ext uri="{FF2B5EF4-FFF2-40B4-BE49-F238E27FC236}">
                <a16:creationId xmlns:a16="http://schemas.microsoft.com/office/drawing/2014/main" id="{458BB0DD-6395-4C2B-9B1C-C736A16C0F06}"/>
              </a:ext>
            </a:extLst>
          </p:cNvPr>
          <p:cNvSpPr/>
          <p:nvPr/>
        </p:nvSpPr>
        <p:spPr>
          <a:xfrm>
            <a:off x="755576" y="2463738"/>
            <a:ext cx="122413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31D84F9-50ED-4C7D-85BF-5C0B0CFB151A}"/>
              </a:ext>
            </a:extLst>
          </p:cNvPr>
          <p:cNvSpPr/>
          <p:nvPr/>
        </p:nvSpPr>
        <p:spPr>
          <a:xfrm>
            <a:off x="0" y="1619462"/>
            <a:ext cx="2555776" cy="3762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6783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375728-105D-4FB3-A06A-E6D9221965AD}"/>
              </a:ext>
            </a:extLst>
          </p:cNvPr>
          <p:cNvPicPr>
            <a:picLocks noChangeAspect="1"/>
          </p:cNvPicPr>
          <p:nvPr/>
        </p:nvPicPr>
        <p:blipFill>
          <a:blip r:embed="rId2"/>
          <a:stretch>
            <a:fillRect/>
          </a:stretch>
        </p:blipFill>
        <p:spPr>
          <a:xfrm>
            <a:off x="2993516" y="1563638"/>
            <a:ext cx="3228975" cy="305752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Task List as Facets</a:t>
            </a:r>
            <a:endParaRPr lang="LID4096" dirty="0"/>
          </a:p>
        </p:txBody>
      </p:sp>
      <p:sp>
        <p:nvSpPr>
          <p:cNvPr id="9" name="Rectangle 8">
            <a:extLst>
              <a:ext uri="{FF2B5EF4-FFF2-40B4-BE49-F238E27FC236}">
                <a16:creationId xmlns:a16="http://schemas.microsoft.com/office/drawing/2014/main" id="{069AD2E3-C242-4274-BCF5-D7030E17ACE5}"/>
              </a:ext>
            </a:extLst>
          </p:cNvPr>
          <p:cNvSpPr/>
          <p:nvPr/>
        </p:nvSpPr>
        <p:spPr>
          <a:xfrm>
            <a:off x="3131840" y="3219822"/>
            <a:ext cx="3090651"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8CF2C4DF-28CB-450A-A3AB-2DA6D4F1EF6E}"/>
              </a:ext>
            </a:extLst>
          </p:cNvPr>
          <p:cNvSpPr>
            <a:spLocks noGrp="1"/>
          </p:cNvSpPr>
          <p:nvPr>
            <p:ph idx="1"/>
          </p:nvPr>
        </p:nvSpPr>
        <p:spPr>
          <a:xfrm>
            <a:off x="395536" y="773960"/>
            <a:ext cx="8424936" cy="789678"/>
          </a:xfrm>
        </p:spPr>
        <p:txBody>
          <a:bodyPr>
            <a:normAutofit lnSpcReduction="10000"/>
          </a:bodyPr>
          <a:lstStyle/>
          <a:p>
            <a:pPr algn="l"/>
            <a:r>
              <a:rPr lang="en-US" dirty="0"/>
              <a:t>The new PO Line task list also appears when accessing from the task list in the upper right menu</a:t>
            </a:r>
          </a:p>
          <a:p>
            <a:pPr algn="l"/>
            <a:endParaRPr lang="LID4096" dirty="0"/>
          </a:p>
        </p:txBody>
      </p:sp>
      <p:sp>
        <p:nvSpPr>
          <p:cNvPr id="4" name="TextBox 3">
            <a:extLst>
              <a:ext uri="{FF2B5EF4-FFF2-40B4-BE49-F238E27FC236}">
                <a16:creationId xmlns:a16="http://schemas.microsoft.com/office/drawing/2014/main" id="{42285F3F-79E7-4FE7-B096-D1588040AFA8}"/>
              </a:ext>
            </a:extLst>
          </p:cNvPr>
          <p:cNvSpPr txBox="1"/>
          <p:nvPr/>
        </p:nvSpPr>
        <p:spPr>
          <a:xfrm>
            <a:off x="179512" y="2902173"/>
            <a:ext cx="2088232" cy="923330"/>
          </a:xfrm>
          <a:prstGeom prst="rect">
            <a:avLst/>
          </a:prstGeom>
          <a:noFill/>
          <a:ln>
            <a:solidFill>
              <a:schemeClr val="tx1"/>
            </a:solidFill>
          </a:ln>
        </p:spPr>
        <p:txBody>
          <a:bodyPr wrap="square" rtlCol="0">
            <a:spAutoFit/>
          </a:bodyPr>
          <a:lstStyle/>
          <a:p>
            <a:r>
              <a:rPr lang="en-US" dirty="0"/>
              <a:t>For example, we will choose "Review (PO Line) – unassigned"</a:t>
            </a:r>
          </a:p>
        </p:txBody>
      </p:sp>
      <p:cxnSp>
        <p:nvCxnSpPr>
          <p:cNvPr id="7" name="Straight Arrow Connector 6">
            <a:extLst>
              <a:ext uri="{FF2B5EF4-FFF2-40B4-BE49-F238E27FC236}">
                <a16:creationId xmlns:a16="http://schemas.microsoft.com/office/drawing/2014/main" id="{67448FA7-1BB7-4E47-8CA8-C569D5E820B2}"/>
              </a:ext>
            </a:extLst>
          </p:cNvPr>
          <p:cNvCxnSpPr/>
          <p:nvPr/>
        </p:nvCxnSpPr>
        <p:spPr>
          <a:xfrm>
            <a:off x="2267744" y="3363838"/>
            <a:ext cx="86409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614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A98FD6-E348-4AF8-8DEB-8CB1F3F1029F}"/>
              </a:ext>
            </a:extLst>
          </p:cNvPr>
          <p:cNvPicPr>
            <a:picLocks noChangeAspect="1"/>
          </p:cNvPicPr>
          <p:nvPr/>
        </p:nvPicPr>
        <p:blipFill>
          <a:blip r:embed="rId2"/>
          <a:stretch>
            <a:fillRect/>
          </a:stretch>
        </p:blipFill>
        <p:spPr>
          <a:xfrm>
            <a:off x="0" y="1601873"/>
            <a:ext cx="9144000" cy="313011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Task List as Facets</a:t>
            </a:r>
            <a:endParaRPr lang="LID4096" dirty="0"/>
          </a:p>
        </p:txBody>
      </p:sp>
      <p:sp>
        <p:nvSpPr>
          <p:cNvPr id="9" name="Rectangle 8">
            <a:extLst>
              <a:ext uri="{FF2B5EF4-FFF2-40B4-BE49-F238E27FC236}">
                <a16:creationId xmlns:a16="http://schemas.microsoft.com/office/drawing/2014/main" id="{069AD2E3-C242-4274-BCF5-D7030E17ACE5}"/>
              </a:ext>
            </a:extLst>
          </p:cNvPr>
          <p:cNvSpPr/>
          <p:nvPr/>
        </p:nvSpPr>
        <p:spPr>
          <a:xfrm>
            <a:off x="0" y="1691119"/>
            <a:ext cx="1294755" cy="632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8CF2C4DF-28CB-450A-A3AB-2DA6D4F1EF6E}"/>
              </a:ext>
            </a:extLst>
          </p:cNvPr>
          <p:cNvSpPr>
            <a:spLocks noGrp="1"/>
          </p:cNvSpPr>
          <p:nvPr>
            <p:ph idx="1"/>
          </p:nvPr>
        </p:nvSpPr>
        <p:spPr>
          <a:xfrm>
            <a:off x="395536" y="773960"/>
            <a:ext cx="8424936" cy="789678"/>
          </a:xfrm>
        </p:spPr>
        <p:txBody>
          <a:bodyPr>
            <a:normAutofit fontScale="92500"/>
          </a:bodyPr>
          <a:lstStyle/>
          <a:p>
            <a:pPr algn="l"/>
            <a:r>
              <a:rPr lang="en-US" dirty="0"/>
              <a:t>Because we chose "Review (PO Line) – unassigned" it is pre-faceted by "Assignment: Unassigned" and "Task Name: In Review"</a:t>
            </a:r>
          </a:p>
          <a:p>
            <a:pPr algn="l"/>
            <a:endParaRPr lang="LID4096" dirty="0"/>
          </a:p>
        </p:txBody>
      </p:sp>
    </p:spTree>
    <p:extLst>
      <p:ext uri="{BB962C8B-B14F-4D97-AF65-F5344CB8AC3E}">
        <p14:creationId xmlns:p14="http://schemas.microsoft.com/office/powerpoint/2010/main" val="1288514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789943" cy="1240583"/>
          </a:xfrm>
        </p:spPr>
        <p:txBody>
          <a:bodyPr/>
          <a:lstStyle/>
          <a:p>
            <a:r>
              <a:rPr lang="en-US" dirty="0"/>
              <a:t>Existing Task List Menu Links for PO Line Task Lists</a:t>
            </a:r>
            <a:endParaRPr lang="LID4096" dirty="0"/>
          </a:p>
        </p:txBody>
      </p:sp>
    </p:spTree>
    <p:extLst>
      <p:ext uri="{BB962C8B-B14F-4D97-AF65-F5344CB8AC3E}">
        <p14:creationId xmlns:p14="http://schemas.microsoft.com/office/powerpoint/2010/main" val="1137073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Existing Task List Menu Links for PO Line Task Lists remain and navigates the user to the new unified task list with the relevant facets pre-selected.</a:t>
            </a:r>
          </a:p>
          <a:p>
            <a:pPr algn="l"/>
            <a:r>
              <a:rPr lang="en-US" dirty="0"/>
              <a:t>These include: </a:t>
            </a:r>
          </a:p>
          <a:p>
            <a:pPr lvl="1"/>
            <a:r>
              <a:rPr lang="en-US" sz="2400" dirty="0"/>
              <a:t>In-Review</a:t>
            </a:r>
          </a:p>
          <a:p>
            <a:pPr lvl="1"/>
            <a:r>
              <a:rPr lang="en-US" sz="2400" dirty="0"/>
              <a:t>Package</a:t>
            </a:r>
            <a:endParaRPr lang="LID4096" sz="2400" dirty="0"/>
          </a:p>
          <a:p>
            <a:pPr lvl="1"/>
            <a:r>
              <a:rPr lang="en-US" sz="2400" dirty="0"/>
              <a:t>Renew</a:t>
            </a:r>
          </a:p>
          <a:p>
            <a:pPr lvl="1"/>
            <a:r>
              <a:rPr lang="en-US" sz="2400" dirty="0"/>
              <a:t>Review Deferred</a:t>
            </a:r>
          </a:p>
        </p:txBody>
      </p:sp>
    </p:spTree>
    <p:extLst>
      <p:ext uri="{BB962C8B-B14F-4D97-AF65-F5344CB8AC3E}">
        <p14:creationId xmlns:p14="http://schemas.microsoft.com/office/powerpoint/2010/main" val="1386931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pic>
        <p:nvPicPr>
          <p:cNvPr id="8" name="Picture 7">
            <a:extLst>
              <a:ext uri="{FF2B5EF4-FFF2-40B4-BE49-F238E27FC236}">
                <a16:creationId xmlns:a16="http://schemas.microsoft.com/office/drawing/2014/main" id="{3256AA41-0C3C-4F1A-84F6-CCECC38E1F6C}"/>
              </a:ext>
            </a:extLst>
          </p:cNvPr>
          <p:cNvPicPr>
            <a:picLocks noChangeAspect="1"/>
          </p:cNvPicPr>
          <p:nvPr/>
        </p:nvPicPr>
        <p:blipFill>
          <a:blip r:embed="rId2"/>
          <a:stretch>
            <a:fillRect/>
          </a:stretch>
        </p:blipFill>
        <p:spPr>
          <a:xfrm>
            <a:off x="3323994" y="1203598"/>
            <a:ext cx="2568019" cy="2957113"/>
          </a:xfrm>
          <a:prstGeom prst="rect">
            <a:avLst/>
          </a:prstGeom>
          <a:ln>
            <a:solidFill>
              <a:schemeClr val="tx1"/>
            </a:solidFill>
          </a:ln>
        </p:spPr>
      </p:pic>
      <p:sp>
        <p:nvSpPr>
          <p:cNvPr id="9" name="Rectangle 8">
            <a:extLst>
              <a:ext uri="{FF2B5EF4-FFF2-40B4-BE49-F238E27FC236}">
                <a16:creationId xmlns:a16="http://schemas.microsoft.com/office/drawing/2014/main" id="{01E08F81-A9D8-417F-AA33-DBA66277EA7D}"/>
              </a:ext>
            </a:extLst>
          </p:cNvPr>
          <p:cNvSpPr/>
          <p:nvPr/>
        </p:nvSpPr>
        <p:spPr>
          <a:xfrm>
            <a:off x="3491880" y="2931790"/>
            <a:ext cx="14401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824F09-E3D1-47F7-97B2-5960B2768E5C}"/>
              </a:ext>
            </a:extLst>
          </p:cNvPr>
          <p:cNvSpPr/>
          <p:nvPr/>
        </p:nvSpPr>
        <p:spPr>
          <a:xfrm>
            <a:off x="3491880" y="1811478"/>
            <a:ext cx="14401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858D73-A9E4-4DBE-B902-383347836446}"/>
              </a:ext>
            </a:extLst>
          </p:cNvPr>
          <p:cNvSpPr/>
          <p:nvPr/>
        </p:nvSpPr>
        <p:spPr>
          <a:xfrm>
            <a:off x="3491880" y="2094502"/>
            <a:ext cx="14401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4D7EEF-46FC-424A-BE63-E473913FAF34}"/>
              </a:ext>
            </a:extLst>
          </p:cNvPr>
          <p:cNvSpPr/>
          <p:nvPr/>
        </p:nvSpPr>
        <p:spPr>
          <a:xfrm>
            <a:off x="3491880" y="2643758"/>
            <a:ext cx="14401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72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marL="0" indent="0" algn="ctr">
              <a:buNone/>
            </a:pPr>
            <a:r>
              <a:rPr lang="en-US" dirty="0"/>
              <a:t>In Review</a:t>
            </a:r>
          </a:p>
          <a:p>
            <a:pPr algn="l"/>
            <a:r>
              <a:rPr lang="en-US" dirty="0"/>
              <a:t>When we click "Review (PO Line)" we get the same list as if we clicked "All PO Lines" but it is pre-faceted by:</a:t>
            </a:r>
          </a:p>
          <a:p>
            <a:pPr lvl="1"/>
            <a:r>
              <a:rPr lang="en-US" sz="2400" dirty="0"/>
              <a:t>Assignment: Assigned to Me</a:t>
            </a:r>
          </a:p>
          <a:p>
            <a:pPr lvl="1"/>
            <a:r>
              <a:rPr lang="en-US" sz="2400" dirty="0"/>
              <a:t>Task Name: In Review</a:t>
            </a:r>
          </a:p>
          <a:p>
            <a:pPr algn="l"/>
            <a:endParaRPr lang="LID4096" dirty="0"/>
          </a:p>
        </p:txBody>
      </p:sp>
    </p:spTree>
    <p:extLst>
      <p:ext uri="{BB962C8B-B14F-4D97-AF65-F5344CB8AC3E}">
        <p14:creationId xmlns:p14="http://schemas.microsoft.com/office/powerpoint/2010/main" val="1831282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pic>
        <p:nvPicPr>
          <p:cNvPr id="8" name="Picture 7">
            <a:extLst>
              <a:ext uri="{FF2B5EF4-FFF2-40B4-BE49-F238E27FC236}">
                <a16:creationId xmlns:a16="http://schemas.microsoft.com/office/drawing/2014/main" id="{FDAE43E0-5FD2-4558-868B-B107B74714E9}"/>
              </a:ext>
            </a:extLst>
          </p:cNvPr>
          <p:cNvPicPr>
            <a:picLocks noChangeAspect="1"/>
          </p:cNvPicPr>
          <p:nvPr/>
        </p:nvPicPr>
        <p:blipFill>
          <a:blip r:embed="rId2"/>
          <a:stretch>
            <a:fillRect/>
          </a:stretch>
        </p:blipFill>
        <p:spPr>
          <a:xfrm>
            <a:off x="0" y="1598217"/>
            <a:ext cx="9144000" cy="1947066"/>
          </a:xfrm>
          <a:prstGeom prst="rect">
            <a:avLst/>
          </a:prstGeom>
          <a:ln>
            <a:solidFill>
              <a:schemeClr val="tx1"/>
            </a:solidFill>
          </a:ln>
        </p:spPr>
      </p:pic>
      <p:sp>
        <p:nvSpPr>
          <p:cNvPr id="9" name="Rectangle 8">
            <a:extLst>
              <a:ext uri="{FF2B5EF4-FFF2-40B4-BE49-F238E27FC236}">
                <a16:creationId xmlns:a16="http://schemas.microsoft.com/office/drawing/2014/main" id="{8124DEB4-ECDE-42B0-8DD7-6154315DE136}"/>
              </a:ext>
            </a:extLst>
          </p:cNvPr>
          <p:cNvSpPr/>
          <p:nvPr/>
        </p:nvSpPr>
        <p:spPr>
          <a:xfrm>
            <a:off x="0" y="1923678"/>
            <a:ext cx="140364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CD54A1D-068E-43AC-9411-C96886292EEE}"/>
              </a:ext>
            </a:extLst>
          </p:cNvPr>
          <p:cNvSpPr txBox="1"/>
          <p:nvPr/>
        </p:nvSpPr>
        <p:spPr>
          <a:xfrm>
            <a:off x="5436096" y="3809329"/>
            <a:ext cx="3083112" cy="369332"/>
          </a:xfrm>
          <a:prstGeom prst="rect">
            <a:avLst/>
          </a:prstGeom>
          <a:solidFill>
            <a:schemeClr val="bg1"/>
          </a:solidFill>
          <a:ln>
            <a:solidFill>
              <a:schemeClr val="tx1"/>
            </a:solidFill>
          </a:ln>
        </p:spPr>
        <p:txBody>
          <a:bodyPr wrap="square">
            <a:spAutoFit/>
          </a:bodyPr>
          <a:lstStyle/>
          <a:p>
            <a:r>
              <a:rPr lang="en-US" sz="1800" dirty="0"/>
              <a:t>(I am logged in as Alicia Chen)</a:t>
            </a:r>
            <a:endParaRPr lang="en-US" dirty="0"/>
          </a:p>
        </p:txBody>
      </p:sp>
      <p:cxnSp>
        <p:nvCxnSpPr>
          <p:cNvPr id="10" name="Straight Arrow Connector 9">
            <a:extLst>
              <a:ext uri="{FF2B5EF4-FFF2-40B4-BE49-F238E27FC236}">
                <a16:creationId xmlns:a16="http://schemas.microsoft.com/office/drawing/2014/main" id="{90E686AD-81A2-4D25-B704-786CD56391FF}"/>
              </a:ext>
            </a:extLst>
          </p:cNvPr>
          <p:cNvCxnSpPr>
            <a:cxnSpLocks/>
          </p:cNvCxnSpPr>
          <p:nvPr/>
        </p:nvCxnSpPr>
        <p:spPr>
          <a:xfrm flipH="1">
            <a:off x="6228184" y="3290158"/>
            <a:ext cx="6480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077E13-F680-4417-BFEC-656A92C5FF0C}"/>
              </a:ext>
            </a:extLst>
          </p:cNvPr>
          <p:cNvCxnSpPr>
            <a:cxnSpLocks/>
          </p:cNvCxnSpPr>
          <p:nvPr/>
        </p:nvCxnSpPr>
        <p:spPr>
          <a:xfrm flipH="1">
            <a:off x="6228184" y="2714094"/>
            <a:ext cx="6480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E03B2FA-C9DB-4783-85B5-646C55B02574}"/>
              </a:ext>
            </a:extLst>
          </p:cNvPr>
          <p:cNvCxnSpPr>
            <a:cxnSpLocks/>
          </p:cNvCxnSpPr>
          <p:nvPr/>
        </p:nvCxnSpPr>
        <p:spPr>
          <a:xfrm flipH="1">
            <a:off x="2822040" y="3405702"/>
            <a:ext cx="6480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985A014-0E64-437D-A143-4EF77EC0654B}"/>
              </a:ext>
            </a:extLst>
          </p:cNvPr>
          <p:cNvCxnSpPr>
            <a:cxnSpLocks/>
          </p:cNvCxnSpPr>
          <p:nvPr/>
        </p:nvCxnSpPr>
        <p:spPr>
          <a:xfrm flipH="1">
            <a:off x="2822040" y="2766014"/>
            <a:ext cx="6480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BC62DA-BCC8-4DF7-A727-4E31D5AA0408}"/>
              </a:ext>
            </a:extLst>
          </p:cNvPr>
          <p:cNvCxnSpPr>
            <a:cxnSpLocks/>
          </p:cNvCxnSpPr>
          <p:nvPr/>
        </p:nvCxnSpPr>
        <p:spPr>
          <a:xfrm flipV="1">
            <a:off x="6876256" y="2714094"/>
            <a:ext cx="0" cy="110963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930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marL="0" indent="0" algn="ctr">
              <a:buNone/>
            </a:pPr>
            <a:r>
              <a:rPr lang="en-US" dirty="0"/>
              <a:t>Package</a:t>
            </a:r>
          </a:p>
          <a:p>
            <a:pPr algn="l"/>
            <a:r>
              <a:rPr lang="en-US" dirty="0"/>
              <a:t>When we click "Package" we get the same list as if we clicked "All PO Lines" but it is pre-faceted by:</a:t>
            </a:r>
          </a:p>
          <a:p>
            <a:pPr lvl="1"/>
            <a:r>
              <a:rPr lang="en-US" sz="2400" dirty="0"/>
              <a:t>Task Name: Manual Packaging</a:t>
            </a:r>
          </a:p>
          <a:p>
            <a:pPr algn="l"/>
            <a:endParaRPr lang="LID4096" dirty="0"/>
          </a:p>
        </p:txBody>
      </p:sp>
    </p:spTree>
    <p:extLst>
      <p:ext uri="{BB962C8B-B14F-4D97-AF65-F5344CB8AC3E}">
        <p14:creationId xmlns:p14="http://schemas.microsoft.com/office/powerpoint/2010/main" val="207965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C0AA4-CB5C-482C-83C1-D1ED39CBD2E7}"/>
              </a:ext>
            </a:extLst>
          </p:cNvPr>
          <p:cNvPicPr>
            <a:picLocks noChangeAspect="1"/>
          </p:cNvPicPr>
          <p:nvPr/>
        </p:nvPicPr>
        <p:blipFill>
          <a:blip r:embed="rId2"/>
          <a:stretch>
            <a:fillRect/>
          </a:stretch>
        </p:blipFill>
        <p:spPr>
          <a:xfrm>
            <a:off x="0" y="1295505"/>
            <a:ext cx="9144000" cy="2552489"/>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9" name="Rectangle 8">
            <a:extLst>
              <a:ext uri="{FF2B5EF4-FFF2-40B4-BE49-F238E27FC236}">
                <a16:creationId xmlns:a16="http://schemas.microsoft.com/office/drawing/2014/main" id="{8124DEB4-ECDE-42B0-8DD7-6154315DE136}"/>
              </a:ext>
            </a:extLst>
          </p:cNvPr>
          <p:cNvSpPr/>
          <p:nvPr/>
        </p:nvSpPr>
        <p:spPr>
          <a:xfrm>
            <a:off x="0" y="1617785"/>
            <a:ext cx="1403648" cy="3779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968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normAutofit fontScale="70000" lnSpcReduction="20000"/>
          </a:bodyPr>
          <a:lstStyle/>
          <a:p>
            <a:r>
              <a:rPr lang="en-US" dirty="0"/>
              <a:t>Introduction</a:t>
            </a:r>
          </a:p>
          <a:p>
            <a:r>
              <a:rPr lang="en-US" dirty="0"/>
              <a:t>The Menu</a:t>
            </a:r>
          </a:p>
          <a:p>
            <a:r>
              <a:rPr lang="en-US" dirty="0"/>
              <a:t>Task List as Facets</a:t>
            </a:r>
          </a:p>
          <a:p>
            <a:r>
              <a:rPr lang="en-US" dirty="0"/>
              <a:t>Existing Task List Menu Links for PO Line Task Lists</a:t>
            </a:r>
          </a:p>
          <a:p>
            <a:r>
              <a:rPr lang="en-US" dirty="0"/>
              <a:t>Multi-Select Facets </a:t>
            </a:r>
          </a:p>
          <a:p>
            <a:r>
              <a:rPr lang="en-US" dirty="0"/>
              <a:t>Sensitive Top List Actions</a:t>
            </a:r>
          </a:p>
          <a:p>
            <a:r>
              <a:rPr lang="en-US" dirty="0"/>
              <a:t>Clear Information Hierarchy</a:t>
            </a:r>
          </a:p>
          <a:p>
            <a:r>
              <a:rPr lang="en-US" dirty="0"/>
              <a:t>Presentation Toggle Button </a:t>
            </a:r>
          </a:p>
          <a:p>
            <a:r>
              <a:rPr lang="en-US" dirty="0"/>
              <a:t>Split View (Side By Side View)</a:t>
            </a:r>
          </a:p>
          <a:p>
            <a:r>
              <a:rPr lang="en-US" dirty="0"/>
              <a:t>Slide-Out Panel</a:t>
            </a:r>
          </a:p>
          <a:p>
            <a:r>
              <a:rPr lang="en-US" dirty="0"/>
              <a:t>Receiving Items from within the PO Line</a:t>
            </a:r>
          </a:p>
          <a:p>
            <a:r>
              <a:rPr lang="en-US" dirty="0"/>
              <a:t>PO Line Actions Sensitive to Workflow Step</a:t>
            </a:r>
          </a:p>
          <a:p>
            <a:r>
              <a:rPr lang="en-US" dirty="0"/>
              <a:t>The "Items In Claim" Section</a:t>
            </a:r>
          </a:p>
          <a:p>
            <a:r>
              <a:rPr lang="en-US" dirty="0"/>
              <a:t>The clickable "Sent" Status</a:t>
            </a:r>
          </a:p>
          <a:p>
            <a:endParaRPr lang="en-US" dirty="0"/>
          </a:p>
          <a:p>
            <a:endParaRPr lang="en-US" dirty="0"/>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B4DA052D-0AB7-4EC4-9A00-55784CFE4E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Tree>
    <p:extLst>
      <p:ext uri="{BB962C8B-B14F-4D97-AF65-F5344CB8AC3E}">
        <p14:creationId xmlns:p14="http://schemas.microsoft.com/office/powerpoint/2010/main" val="3267142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marL="0" indent="0" algn="ctr">
              <a:buNone/>
            </a:pPr>
            <a:r>
              <a:rPr lang="en-US" dirty="0"/>
              <a:t>Renew</a:t>
            </a:r>
          </a:p>
          <a:p>
            <a:pPr algn="l"/>
            <a:r>
              <a:rPr lang="en-US" dirty="0"/>
              <a:t>When we click "Renew" we get the same list as if we clicked "All PO Lines" but it is pre-faceted by:</a:t>
            </a:r>
          </a:p>
          <a:p>
            <a:pPr lvl="1"/>
            <a:r>
              <a:rPr lang="en-US" sz="2400" dirty="0"/>
              <a:t>Task Name: Waiting for Manual Renewal</a:t>
            </a:r>
          </a:p>
          <a:p>
            <a:pPr algn="l"/>
            <a:endParaRPr lang="LID4096" dirty="0"/>
          </a:p>
        </p:txBody>
      </p:sp>
    </p:spTree>
    <p:extLst>
      <p:ext uri="{BB962C8B-B14F-4D97-AF65-F5344CB8AC3E}">
        <p14:creationId xmlns:p14="http://schemas.microsoft.com/office/powerpoint/2010/main" val="2440798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EC2710-A62C-4C89-9280-F5F0965E8952}"/>
              </a:ext>
            </a:extLst>
          </p:cNvPr>
          <p:cNvPicPr>
            <a:picLocks noChangeAspect="1"/>
          </p:cNvPicPr>
          <p:nvPr/>
        </p:nvPicPr>
        <p:blipFill>
          <a:blip r:embed="rId2"/>
          <a:stretch>
            <a:fillRect/>
          </a:stretch>
        </p:blipFill>
        <p:spPr>
          <a:xfrm>
            <a:off x="0" y="1310886"/>
            <a:ext cx="9144000" cy="2521727"/>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9" name="Rectangle 8">
            <a:extLst>
              <a:ext uri="{FF2B5EF4-FFF2-40B4-BE49-F238E27FC236}">
                <a16:creationId xmlns:a16="http://schemas.microsoft.com/office/drawing/2014/main" id="{8124DEB4-ECDE-42B0-8DD7-6154315DE136}"/>
              </a:ext>
            </a:extLst>
          </p:cNvPr>
          <p:cNvSpPr/>
          <p:nvPr/>
        </p:nvSpPr>
        <p:spPr>
          <a:xfrm>
            <a:off x="0" y="1657977"/>
            <a:ext cx="1403648" cy="3779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730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marL="0" indent="0" algn="ctr">
              <a:buNone/>
            </a:pPr>
            <a:r>
              <a:rPr lang="en-US" dirty="0"/>
              <a:t>Review Deferred</a:t>
            </a:r>
          </a:p>
          <a:p>
            <a:pPr algn="l"/>
            <a:r>
              <a:rPr lang="en-US" dirty="0"/>
              <a:t>When we click "Review Deferred" we get the same list as if we clicked "All PO Lines" but it is pre-faceted by:</a:t>
            </a:r>
          </a:p>
          <a:p>
            <a:pPr lvl="1"/>
            <a:r>
              <a:rPr lang="en-US" sz="2400" dirty="0"/>
              <a:t>Assignment: Assigned to Me</a:t>
            </a:r>
          </a:p>
          <a:p>
            <a:pPr lvl="1"/>
            <a:r>
              <a:rPr lang="en-US" sz="2400" dirty="0"/>
              <a:t>Task Name: Deferred</a:t>
            </a:r>
          </a:p>
          <a:p>
            <a:pPr algn="l"/>
            <a:endParaRPr lang="LID4096" dirty="0"/>
          </a:p>
        </p:txBody>
      </p:sp>
    </p:spTree>
    <p:extLst>
      <p:ext uri="{BB962C8B-B14F-4D97-AF65-F5344CB8AC3E}">
        <p14:creationId xmlns:p14="http://schemas.microsoft.com/office/powerpoint/2010/main" val="836073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506777-9B25-4746-ABEF-1F9B1BD86209}"/>
              </a:ext>
            </a:extLst>
          </p:cNvPr>
          <p:cNvPicPr>
            <a:picLocks noChangeAspect="1"/>
          </p:cNvPicPr>
          <p:nvPr/>
        </p:nvPicPr>
        <p:blipFill>
          <a:blip r:embed="rId2"/>
          <a:stretch>
            <a:fillRect/>
          </a:stretch>
        </p:blipFill>
        <p:spPr>
          <a:xfrm>
            <a:off x="0" y="1630562"/>
            <a:ext cx="9144000" cy="188237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Existing Task List Menu Links for PO Line Task Lists</a:t>
            </a:r>
            <a:endParaRPr lang="LID4096" dirty="0"/>
          </a:p>
        </p:txBody>
      </p:sp>
      <p:sp>
        <p:nvSpPr>
          <p:cNvPr id="9" name="Rectangle 8">
            <a:extLst>
              <a:ext uri="{FF2B5EF4-FFF2-40B4-BE49-F238E27FC236}">
                <a16:creationId xmlns:a16="http://schemas.microsoft.com/office/drawing/2014/main" id="{8124DEB4-ECDE-42B0-8DD7-6154315DE136}"/>
              </a:ext>
            </a:extLst>
          </p:cNvPr>
          <p:cNvSpPr/>
          <p:nvPr/>
        </p:nvSpPr>
        <p:spPr>
          <a:xfrm>
            <a:off x="0" y="1923678"/>
            <a:ext cx="1403648"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525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789943" cy="1240583"/>
          </a:xfrm>
        </p:spPr>
        <p:txBody>
          <a:bodyPr/>
          <a:lstStyle/>
          <a:p>
            <a:r>
              <a:rPr lang="en-US" dirty="0"/>
              <a:t>Multi-Select Facets </a:t>
            </a:r>
            <a:endParaRPr lang="LID4096" dirty="0"/>
          </a:p>
        </p:txBody>
      </p:sp>
    </p:spTree>
    <p:extLst>
      <p:ext uri="{BB962C8B-B14F-4D97-AF65-F5344CB8AC3E}">
        <p14:creationId xmlns:p14="http://schemas.microsoft.com/office/powerpoint/2010/main" val="1530422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PO line search results are presented in a single page, holding all the various PO line statuses and tasks. </a:t>
            </a:r>
          </a:p>
          <a:p>
            <a:r>
              <a:rPr lang="en-US" dirty="0"/>
              <a:t>After selecting "Acquisitions &gt; Purchase Order Lines  &gt; All PO Lines" there is a list of (as the name suggests) </a:t>
            </a:r>
            <a:r>
              <a:rPr lang="en-US" b="1" u="sng" dirty="0"/>
              <a:t>all</a:t>
            </a:r>
            <a:r>
              <a:rPr lang="en-US" dirty="0"/>
              <a:t> PO Lines.</a:t>
            </a:r>
          </a:p>
          <a:p>
            <a:r>
              <a:rPr lang="en-US" dirty="0"/>
              <a:t>All PO Lines can be faceted by a myriad of areas.</a:t>
            </a:r>
          </a:p>
          <a:p>
            <a:pPr algn="l"/>
            <a:endParaRPr lang="en-US" dirty="0"/>
          </a:p>
          <a:p>
            <a:pPr algn="l"/>
            <a:endParaRPr lang="en-US" dirty="0"/>
          </a:p>
          <a:p>
            <a:pPr algn="l"/>
            <a:endParaRPr lang="LID4096" dirty="0"/>
          </a:p>
        </p:txBody>
      </p:sp>
    </p:spTree>
    <p:extLst>
      <p:ext uri="{BB962C8B-B14F-4D97-AF65-F5344CB8AC3E}">
        <p14:creationId xmlns:p14="http://schemas.microsoft.com/office/powerpoint/2010/main" val="733181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fontScale="92500" lnSpcReduction="20000"/>
          </a:bodyPr>
          <a:lstStyle/>
          <a:p>
            <a:r>
              <a:rPr lang="en-US" dirty="0"/>
              <a:t>The staff user can facet by all PO Lines by</a:t>
            </a:r>
          </a:p>
          <a:p>
            <a:pPr lvl="1"/>
            <a:r>
              <a:rPr lang="en-US" dirty="0"/>
              <a:t>Assignment</a:t>
            </a:r>
          </a:p>
          <a:p>
            <a:pPr lvl="1"/>
            <a:r>
              <a:rPr lang="en-US" dirty="0"/>
              <a:t>Workflow Step</a:t>
            </a:r>
          </a:p>
          <a:p>
            <a:pPr lvl="1"/>
            <a:r>
              <a:rPr lang="en-US" dirty="0"/>
              <a:t>PO Line in Claim</a:t>
            </a:r>
          </a:p>
          <a:p>
            <a:pPr lvl="1"/>
            <a:r>
              <a:rPr lang="en-US" dirty="0"/>
              <a:t>Alert</a:t>
            </a:r>
          </a:p>
          <a:p>
            <a:pPr lvl="1"/>
            <a:r>
              <a:rPr lang="en-US" dirty="0"/>
              <a:t>Purchase Type</a:t>
            </a:r>
          </a:p>
          <a:p>
            <a:pPr lvl="1"/>
            <a:r>
              <a:rPr lang="en-US" dirty="0"/>
              <a:t>Vendor</a:t>
            </a:r>
          </a:p>
          <a:p>
            <a:pPr lvl="1"/>
            <a:r>
              <a:rPr lang="en-US" dirty="0"/>
              <a:t>Rush</a:t>
            </a:r>
          </a:p>
          <a:p>
            <a:pPr lvl="1"/>
            <a:r>
              <a:rPr lang="en-US" dirty="0"/>
              <a:t>Owning Library</a:t>
            </a:r>
          </a:p>
          <a:p>
            <a:pPr lvl="1"/>
            <a:r>
              <a:rPr lang="en-US" dirty="0"/>
              <a:t>Assigned User</a:t>
            </a:r>
          </a:p>
          <a:p>
            <a:pPr lvl="1"/>
            <a:r>
              <a:rPr lang="en-US" dirty="0"/>
              <a:t>Acquisition Method</a:t>
            </a:r>
          </a:p>
          <a:p>
            <a:pPr lvl="1"/>
            <a:r>
              <a:rPr lang="en-US" dirty="0"/>
              <a:t>Reporting Code</a:t>
            </a:r>
          </a:p>
          <a:p>
            <a:endParaRPr lang="en-US" dirty="0"/>
          </a:p>
          <a:p>
            <a:endParaRPr lang="en-US" dirty="0"/>
          </a:p>
          <a:p>
            <a:pPr algn="l"/>
            <a:endParaRPr lang="en-US" dirty="0"/>
          </a:p>
          <a:p>
            <a:pPr algn="l"/>
            <a:endParaRPr lang="en-US" dirty="0"/>
          </a:p>
          <a:p>
            <a:pPr algn="l"/>
            <a:endParaRPr lang="LID4096" dirty="0"/>
          </a:p>
        </p:txBody>
      </p:sp>
    </p:spTree>
    <p:extLst>
      <p:ext uri="{BB962C8B-B14F-4D97-AF65-F5344CB8AC3E}">
        <p14:creationId xmlns:p14="http://schemas.microsoft.com/office/powerpoint/2010/main" val="3916235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pic>
        <p:nvPicPr>
          <p:cNvPr id="8" name="Picture 7">
            <a:extLst>
              <a:ext uri="{FF2B5EF4-FFF2-40B4-BE49-F238E27FC236}">
                <a16:creationId xmlns:a16="http://schemas.microsoft.com/office/drawing/2014/main" id="{C36B0366-A415-4394-9720-4686D329E52E}"/>
              </a:ext>
            </a:extLst>
          </p:cNvPr>
          <p:cNvPicPr>
            <a:picLocks noChangeAspect="1"/>
          </p:cNvPicPr>
          <p:nvPr/>
        </p:nvPicPr>
        <p:blipFill>
          <a:blip r:embed="rId2"/>
          <a:stretch>
            <a:fillRect/>
          </a:stretch>
        </p:blipFill>
        <p:spPr>
          <a:xfrm>
            <a:off x="1851199" y="568190"/>
            <a:ext cx="5441602" cy="4233235"/>
          </a:xfrm>
          <a:prstGeom prst="rect">
            <a:avLst/>
          </a:prstGeom>
          <a:ln>
            <a:solidFill>
              <a:schemeClr val="accent1"/>
            </a:solidFill>
          </a:ln>
        </p:spPr>
      </p:pic>
      <p:sp>
        <p:nvSpPr>
          <p:cNvPr id="9" name="Rectangle 8">
            <a:extLst>
              <a:ext uri="{FF2B5EF4-FFF2-40B4-BE49-F238E27FC236}">
                <a16:creationId xmlns:a16="http://schemas.microsoft.com/office/drawing/2014/main" id="{FC7A435F-22ED-4B04-9CFE-B50E389ADCD7}"/>
              </a:ext>
            </a:extLst>
          </p:cNvPr>
          <p:cNvSpPr/>
          <p:nvPr/>
        </p:nvSpPr>
        <p:spPr>
          <a:xfrm>
            <a:off x="1851199" y="646479"/>
            <a:ext cx="1424657" cy="41549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345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FE40-0610-4C61-ACC5-9778E51E39CE}"/>
              </a:ext>
            </a:extLst>
          </p:cNvPr>
          <p:cNvPicPr>
            <a:picLocks noChangeAspect="1"/>
          </p:cNvPicPr>
          <p:nvPr/>
        </p:nvPicPr>
        <p:blipFill>
          <a:blip r:embed="rId2"/>
          <a:stretch>
            <a:fillRect/>
          </a:stretch>
        </p:blipFill>
        <p:spPr>
          <a:xfrm>
            <a:off x="1851199" y="646479"/>
            <a:ext cx="5367783" cy="4154946"/>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9" name="Rectangle 8">
            <a:extLst>
              <a:ext uri="{FF2B5EF4-FFF2-40B4-BE49-F238E27FC236}">
                <a16:creationId xmlns:a16="http://schemas.microsoft.com/office/drawing/2014/main" id="{FC7A435F-22ED-4B04-9CFE-B50E389ADCD7}"/>
              </a:ext>
            </a:extLst>
          </p:cNvPr>
          <p:cNvSpPr/>
          <p:nvPr/>
        </p:nvSpPr>
        <p:spPr>
          <a:xfrm>
            <a:off x="1851199" y="646479"/>
            <a:ext cx="1424657" cy="41549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923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19A19C-0632-41ED-9A5E-C81DA4A678D4}"/>
              </a:ext>
            </a:extLst>
          </p:cNvPr>
          <p:cNvPicPr>
            <a:picLocks noChangeAspect="1"/>
          </p:cNvPicPr>
          <p:nvPr/>
        </p:nvPicPr>
        <p:blipFill>
          <a:blip r:embed="rId2"/>
          <a:stretch>
            <a:fillRect/>
          </a:stretch>
        </p:blipFill>
        <p:spPr>
          <a:xfrm>
            <a:off x="1851199" y="639235"/>
            <a:ext cx="5435204" cy="415494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9" name="Rectangle 8">
            <a:extLst>
              <a:ext uri="{FF2B5EF4-FFF2-40B4-BE49-F238E27FC236}">
                <a16:creationId xmlns:a16="http://schemas.microsoft.com/office/drawing/2014/main" id="{FC7A435F-22ED-4B04-9CFE-B50E389ADCD7}"/>
              </a:ext>
            </a:extLst>
          </p:cNvPr>
          <p:cNvSpPr/>
          <p:nvPr/>
        </p:nvSpPr>
        <p:spPr>
          <a:xfrm>
            <a:off x="1851199" y="1923677"/>
            <a:ext cx="1424657" cy="28777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378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Introduction</a:t>
            </a:r>
            <a:endParaRPr lang="LID4096" dirty="0"/>
          </a:p>
        </p:txBody>
      </p:sp>
    </p:spTree>
    <p:extLst>
      <p:ext uri="{BB962C8B-B14F-4D97-AF65-F5344CB8AC3E}">
        <p14:creationId xmlns:p14="http://schemas.microsoft.com/office/powerpoint/2010/main" val="1434441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4392488" cy="3886023"/>
          </a:xfrm>
        </p:spPr>
        <p:txBody>
          <a:bodyPr>
            <a:normAutofit/>
          </a:bodyPr>
          <a:lstStyle/>
          <a:p>
            <a:pPr algn="l"/>
            <a:r>
              <a:rPr lang="en-US" dirty="0"/>
              <a:t>Multiple facets can be chosen simultaneously and then applied, allowing the staff user to arrive to a very specific group of PO Lines.</a:t>
            </a:r>
          </a:p>
          <a:p>
            <a:pPr algn="l"/>
            <a:endParaRPr lang="en-US" dirty="0"/>
          </a:p>
          <a:p>
            <a:pPr algn="l"/>
            <a:endParaRPr lang="LID4096" dirty="0"/>
          </a:p>
        </p:txBody>
      </p:sp>
      <p:pic>
        <p:nvPicPr>
          <p:cNvPr id="8" name="Picture 7">
            <a:extLst>
              <a:ext uri="{FF2B5EF4-FFF2-40B4-BE49-F238E27FC236}">
                <a16:creationId xmlns:a16="http://schemas.microsoft.com/office/drawing/2014/main" id="{3197BA41-4C58-4213-8235-A5AA72C1D234}"/>
              </a:ext>
            </a:extLst>
          </p:cNvPr>
          <p:cNvPicPr>
            <a:picLocks noChangeAspect="1"/>
          </p:cNvPicPr>
          <p:nvPr/>
        </p:nvPicPr>
        <p:blipFill>
          <a:blip r:embed="rId2"/>
          <a:stretch>
            <a:fillRect/>
          </a:stretch>
        </p:blipFill>
        <p:spPr>
          <a:xfrm>
            <a:off x="5724128" y="211314"/>
            <a:ext cx="1716681" cy="4720872"/>
          </a:xfrm>
          <a:prstGeom prst="rect">
            <a:avLst/>
          </a:prstGeom>
        </p:spPr>
      </p:pic>
      <p:cxnSp>
        <p:nvCxnSpPr>
          <p:cNvPr id="10" name="Straight Arrow Connector 9">
            <a:extLst>
              <a:ext uri="{FF2B5EF4-FFF2-40B4-BE49-F238E27FC236}">
                <a16:creationId xmlns:a16="http://schemas.microsoft.com/office/drawing/2014/main" id="{A0EEF906-E6B5-49DC-AB2F-FF822C525934}"/>
              </a:ext>
            </a:extLst>
          </p:cNvPr>
          <p:cNvCxnSpPr/>
          <p:nvPr/>
        </p:nvCxnSpPr>
        <p:spPr>
          <a:xfrm>
            <a:off x="5292080" y="883750"/>
            <a:ext cx="57606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396D0A5-40E1-44E7-9423-680BBF9CA420}"/>
              </a:ext>
            </a:extLst>
          </p:cNvPr>
          <p:cNvCxnSpPr/>
          <p:nvPr/>
        </p:nvCxnSpPr>
        <p:spPr>
          <a:xfrm>
            <a:off x="5312176" y="2405966"/>
            <a:ext cx="57606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BA023F5-268C-41AF-ACEA-30E1501FD960}"/>
              </a:ext>
            </a:extLst>
          </p:cNvPr>
          <p:cNvCxnSpPr/>
          <p:nvPr/>
        </p:nvCxnSpPr>
        <p:spPr>
          <a:xfrm>
            <a:off x="5302128" y="3095902"/>
            <a:ext cx="57606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224D62E-EDA7-4DD4-B3AF-AAA1F5B000A4}"/>
              </a:ext>
            </a:extLst>
          </p:cNvPr>
          <p:cNvSpPr/>
          <p:nvPr/>
        </p:nvSpPr>
        <p:spPr>
          <a:xfrm>
            <a:off x="5724128" y="4587974"/>
            <a:ext cx="1716681" cy="344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AFC4D59-1BA8-4D74-9CB4-1F9F589D8AD1}"/>
              </a:ext>
            </a:extLst>
          </p:cNvPr>
          <p:cNvSpPr txBox="1"/>
          <p:nvPr/>
        </p:nvSpPr>
        <p:spPr>
          <a:xfrm>
            <a:off x="2691574" y="3653611"/>
            <a:ext cx="2176842" cy="369332"/>
          </a:xfrm>
          <a:prstGeom prst="rect">
            <a:avLst/>
          </a:prstGeom>
          <a:solidFill>
            <a:schemeClr val="bg1"/>
          </a:solidFill>
          <a:ln>
            <a:solidFill>
              <a:schemeClr val="accent1"/>
            </a:solidFill>
          </a:ln>
        </p:spPr>
        <p:txBody>
          <a:bodyPr wrap="square" rtlCol="0">
            <a:spAutoFit/>
          </a:bodyPr>
          <a:lstStyle/>
          <a:p>
            <a:r>
              <a:rPr lang="en-US" dirty="0"/>
              <a:t>Apply the facets</a:t>
            </a:r>
          </a:p>
        </p:txBody>
      </p:sp>
      <p:cxnSp>
        <p:nvCxnSpPr>
          <p:cNvPr id="15" name="Straight Arrow Connector 14">
            <a:extLst>
              <a:ext uri="{FF2B5EF4-FFF2-40B4-BE49-F238E27FC236}">
                <a16:creationId xmlns:a16="http://schemas.microsoft.com/office/drawing/2014/main" id="{562FFBC3-1AE0-4E06-ABE6-A9768CDCE6AD}"/>
              </a:ext>
            </a:extLst>
          </p:cNvPr>
          <p:cNvCxnSpPr>
            <a:cxnSpLocks/>
          </p:cNvCxnSpPr>
          <p:nvPr/>
        </p:nvCxnSpPr>
        <p:spPr>
          <a:xfrm>
            <a:off x="4832329" y="4022943"/>
            <a:ext cx="838039" cy="7171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462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Multi-Select Facets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100" dirty="0"/>
              <a:t>In the old PO Line list only one facet could be clicked (selected) at a time</a:t>
            </a:r>
          </a:p>
        </p:txBody>
      </p:sp>
      <p:pic>
        <p:nvPicPr>
          <p:cNvPr id="6" name="Picture 5">
            <a:extLst>
              <a:ext uri="{FF2B5EF4-FFF2-40B4-BE49-F238E27FC236}">
                <a16:creationId xmlns:a16="http://schemas.microsoft.com/office/drawing/2014/main" id="{6DA27E39-4D3B-43A4-B368-2335391BEC83}"/>
              </a:ext>
            </a:extLst>
          </p:cNvPr>
          <p:cNvPicPr>
            <a:picLocks noChangeAspect="1"/>
          </p:cNvPicPr>
          <p:nvPr/>
        </p:nvPicPr>
        <p:blipFill>
          <a:blip r:embed="rId2"/>
          <a:stretch>
            <a:fillRect/>
          </a:stretch>
        </p:blipFill>
        <p:spPr>
          <a:xfrm>
            <a:off x="449796" y="1347789"/>
            <a:ext cx="8244408" cy="3388222"/>
          </a:xfrm>
          <a:prstGeom prst="rect">
            <a:avLst/>
          </a:prstGeom>
          <a:ln>
            <a:solidFill>
              <a:schemeClr val="accent1"/>
            </a:solidFill>
          </a:ln>
        </p:spPr>
      </p:pic>
      <p:sp>
        <p:nvSpPr>
          <p:cNvPr id="7" name="TextBox 6">
            <a:extLst>
              <a:ext uri="{FF2B5EF4-FFF2-40B4-BE49-F238E27FC236}">
                <a16:creationId xmlns:a16="http://schemas.microsoft.com/office/drawing/2014/main" id="{ED658904-6448-436D-9CFB-C937FFF17D2D}"/>
              </a:ext>
            </a:extLst>
          </p:cNvPr>
          <p:cNvSpPr txBox="1"/>
          <p:nvPr/>
        </p:nvSpPr>
        <p:spPr>
          <a:xfrm>
            <a:off x="2051720" y="2931790"/>
            <a:ext cx="2016224" cy="646331"/>
          </a:xfrm>
          <a:prstGeom prst="rect">
            <a:avLst/>
          </a:prstGeom>
          <a:solidFill>
            <a:schemeClr val="bg1"/>
          </a:solidFill>
          <a:ln>
            <a:solidFill>
              <a:schemeClr val="accent1"/>
            </a:solidFill>
          </a:ln>
        </p:spPr>
        <p:txBody>
          <a:bodyPr wrap="square" rtlCol="0">
            <a:spAutoFit/>
          </a:bodyPr>
          <a:lstStyle/>
          <a:p>
            <a:r>
              <a:rPr lang="en-US" dirty="0"/>
              <a:t>Can only click one facet at a time</a:t>
            </a:r>
          </a:p>
        </p:txBody>
      </p:sp>
      <p:cxnSp>
        <p:nvCxnSpPr>
          <p:cNvPr id="9" name="Straight Arrow Connector 8">
            <a:extLst>
              <a:ext uri="{FF2B5EF4-FFF2-40B4-BE49-F238E27FC236}">
                <a16:creationId xmlns:a16="http://schemas.microsoft.com/office/drawing/2014/main" id="{BC70F170-E19A-4462-923A-165FAC6F22EC}"/>
              </a:ext>
            </a:extLst>
          </p:cNvPr>
          <p:cNvCxnSpPr/>
          <p:nvPr/>
        </p:nvCxnSpPr>
        <p:spPr>
          <a:xfrm flipH="1" flipV="1">
            <a:off x="1331640" y="2931790"/>
            <a:ext cx="720080"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19BA323-241C-49B7-A2EE-FBE5BB971E10}"/>
              </a:ext>
            </a:extLst>
          </p:cNvPr>
          <p:cNvCxnSpPr>
            <a:cxnSpLocks/>
          </p:cNvCxnSpPr>
          <p:nvPr/>
        </p:nvCxnSpPr>
        <p:spPr>
          <a:xfrm flipH="1">
            <a:off x="1331640" y="3398971"/>
            <a:ext cx="715258" cy="648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360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C03C35-5487-45D5-8BF1-17806D0E4888}"/>
              </a:ext>
            </a:extLst>
          </p:cNvPr>
          <p:cNvPicPr>
            <a:picLocks noChangeAspect="1"/>
          </p:cNvPicPr>
          <p:nvPr/>
        </p:nvPicPr>
        <p:blipFill>
          <a:blip r:embed="rId2"/>
          <a:stretch>
            <a:fillRect/>
          </a:stretch>
        </p:blipFill>
        <p:spPr>
          <a:xfrm>
            <a:off x="773832" y="1273758"/>
            <a:ext cx="7596336" cy="346008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Multi-Select Facets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100" dirty="0"/>
              <a:t>In the new PO Line list multiple facets can be selected and applied at once</a:t>
            </a:r>
          </a:p>
        </p:txBody>
      </p:sp>
      <p:sp>
        <p:nvSpPr>
          <p:cNvPr id="7" name="TextBox 6">
            <a:extLst>
              <a:ext uri="{FF2B5EF4-FFF2-40B4-BE49-F238E27FC236}">
                <a16:creationId xmlns:a16="http://schemas.microsoft.com/office/drawing/2014/main" id="{ED658904-6448-436D-9CFB-C937FFF17D2D}"/>
              </a:ext>
            </a:extLst>
          </p:cNvPr>
          <p:cNvSpPr txBox="1"/>
          <p:nvPr/>
        </p:nvSpPr>
        <p:spPr>
          <a:xfrm>
            <a:off x="2539174" y="2294269"/>
            <a:ext cx="2176842" cy="646331"/>
          </a:xfrm>
          <a:prstGeom prst="rect">
            <a:avLst/>
          </a:prstGeom>
          <a:solidFill>
            <a:schemeClr val="bg1"/>
          </a:solidFill>
          <a:ln>
            <a:solidFill>
              <a:schemeClr val="accent1"/>
            </a:solidFill>
          </a:ln>
        </p:spPr>
        <p:txBody>
          <a:bodyPr wrap="square" rtlCol="0">
            <a:spAutoFit/>
          </a:bodyPr>
          <a:lstStyle/>
          <a:p>
            <a:r>
              <a:rPr lang="en-US" dirty="0"/>
              <a:t>Can choose multiple facets at a time</a:t>
            </a:r>
          </a:p>
        </p:txBody>
      </p:sp>
      <p:cxnSp>
        <p:nvCxnSpPr>
          <p:cNvPr id="9" name="Straight Arrow Connector 8">
            <a:extLst>
              <a:ext uri="{FF2B5EF4-FFF2-40B4-BE49-F238E27FC236}">
                <a16:creationId xmlns:a16="http://schemas.microsoft.com/office/drawing/2014/main" id="{BC70F170-E19A-4462-923A-165FAC6F22EC}"/>
              </a:ext>
            </a:extLst>
          </p:cNvPr>
          <p:cNvCxnSpPr>
            <a:cxnSpLocks/>
          </p:cNvCxnSpPr>
          <p:nvPr/>
        </p:nvCxnSpPr>
        <p:spPr>
          <a:xfrm flipH="1" flipV="1">
            <a:off x="1403648" y="1851670"/>
            <a:ext cx="1135526" cy="5760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19BA323-241C-49B7-A2EE-FBE5BB971E10}"/>
              </a:ext>
            </a:extLst>
          </p:cNvPr>
          <p:cNvCxnSpPr>
            <a:cxnSpLocks/>
            <a:stCxn id="7" idx="1"/>
          </p:cNvCxnSpPr>
          <p:nvPr/>
        </p:nvCxnSpPr>
        <p:spPr>
          <a:xfrm flipH="1" flipV="1">
            <a:off x="1691680" y="2294269"/>
            <a:ext cx="847494" cy="3231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85A2276-FA84-4C09-8681-E29480C3B672}"/>
              </a:ext>
            </a:extLst>
          </p:cNvPr>
          <p:cNvCxnSpPr>
            <a:cxnSpLocks/>
          </p:cNvCxnSpPr>
          <p:nvPr/>
        </p:nvCxnSpPr>
        <p:spPr>
          <a:xfrm flipH="1">
            <a:off x="1691680" y="2807135"/>
            <a:ext cx="847494" cy="11363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F3BCFE3-6E6B-43A1-9A95-11DD96695507}"/>
              </a:ext>
            </a:extLst>
          </p:cNvPr>
          <p:cNvSpPr txBox="1"/>
          <p:nvPr/>
        </p:nvSpPr>
        <p:spPr>
          <a:xfrm>
            <a:off x="2691574" y="3653611"/>
            <a:ext cx="2176842" cy="369332"/>
          </a:xfrm>
          <a:prstGeom prst="rect">
            <a:avLst/>
          </a:prstGeom>
          <a:solidFill>
            <a:schemeClr val="bg1"/>
          </a:solidFill>
          <a:ln>
            <a:solidFill>
              <a:schemeClr val="accent1"/>
            </a:solidFill>
          </a:ln>
        </p:spPr>
        <p:txBody>
          <a:bodyPr wrap="square" rtlCol="0">
            <a:spAutoFit/>
          </a:bodyPr>
          <a:lstStyle/>
          <a:p>
            <a:r>
              <a:rPr lang="en-US" dirty="0"/>
              <a:t>Apply the facets</a:t>
            </a:r>
          </a:p>
        </p:txBody>
      </p:sp>
      <p:cxnSp>
        <p:nvCxnSpPr>
          <p:cNvPr id="17" name="Straight Arrow Connector 16">
            <a:extLst>
              <a:ext uri="{FF2B5EF4-FFF2-40B4-BE49-F238E27FC236}">
                <a16:creationId xmlns:a16="http://schemas.microsoft.com/office/drawing/2014/main" id="{DC59B9F2-7C41-4FC2-83C3-4DC0DA519FC4}"/>
              </a:ext>
            </a:extLst>
          </p:cNvPr>
          <p:cNvCxnSpPr>
            <a:cxnSpLocks/>
          </p:cNvCxnSpPr>
          <p:nvPr/>
        </p:nvCxnSpPr>
        <p:spPr>
          <a:xfrm flipH="1">
            <a:off x="1844080" y="3943491"/>
            <a:ext cx="847494" cy="5746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94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Multi-Select Facets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2100" dirty="0"/>
              <a:t>All three facets have been applied</a:t>
            </a:r>
          </a:p>
        </p:txBody>
      </p:sp>
      <p:pic>
        <p:nvPicPr>
          <p:cNvPr id="6" name="Picture 5">
            <a:extLst>
              <a:ext uri="{FF2B5EF4-FFF2-40B4-BE49-F238E27FC236}">
                <a16:creationId xmlns:a16="http://schemas.microsoft.com/office/drawing/2014/main" id="{8256944E-2AF5-47CF-B673-E3397BD9752B}"/>
              </a:ext>
            </a:extLst>
          </p:cNvPr>
          <p:cNvPicPr>
            <a:picLocks noChangeAspect="1"/>
          </p:cNvPicPr>
          <p:nvPr/>
        </p:nvPicPr>
        <p:blipFill>
          <a:blip r:embed="rId2"/>
          <a:stretch>
            <a:fillRect/>
          </a:stretch>
        </p:blipFill>
        <p:spPr>
          <a:xfrm>
            <a:off x="576064" y="1261212"/>
            <a:ext cx="7812360" cy="3470778"/>
          </a:xfrm>
          <a:prstGeom prst="rect">
            <a:avLst/>
          </a:prstGeom>
          <a:ln>
            <a:solidFill>
              <a:schemeClr val="tx1"/>
            </a:solidFill>
          </a:ln>
        </p:spPr>
      </p:pic>
      <p:sp>
        <p:nvSpPr>
          <p:cNvPr id="11" name="Rectangle 10">
            <a:extLst>
              <a:ext uri="{FF2B5EF4-FFF2-40B4-BE49-F238E27FC236}">
                <a16:creationId xmlns:a16="http://schemas.microsoft.com/office/drawing/2014/main" id="{07415AF0-F89B-4AE1-B5DF-785628B4C373}"/>
              </a:ext>
            </a:extLst>
          </p:cNvPr>
          <p:cNvSpPr/>
          <p:nvPr/>
        </p:nvSpPr>
        <p:spPr>
          <a:xfrm>
            <a:off x="576064" y="1347614"/>
            <a:ext cx="1259632"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544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On the next slide, for example, we have faceted by all PO Lines which are</a:t>
            </a:r>
          </a:p>
          <a:p>
            <a:pPr lvl="1"/>
            <a:r>
              <a:rPr lang="en-US" sz="2400" dirty="0"/>
              <a:t>Unassigned</a:t>
            </a:r>
          </a:p>
          <a:p>
            <a:pPr lvl="1"/>
            <a:r>
              <a:rPr lang="en-US" sz="2400" dirty="0"/>
              <a:t>Not in claim</a:t>
            </a:r>
          </a:p>
          <a:p>
            <a:pPr lvl="1"/>
            <a:r>
              <a:rPr lang="en-US" sz="2400" dirty="0"/>
              <a:t>For vendor "A. Chen Publishing"</a:t>
            </a:r>
          </a:p>
          <a:p>
            <a:pPr lvl="1"/>
            <a:r>
              <a:rPr lang="en-US" sz="2400" dirty="0"/>
              <a:t>In workflow step "Sent" </a:t>
            </a:r>
          </a:p>
          <a:p>
            <a:pPr algn="l"/>
            <a:endParaRPr lang="LID4096" dirty="0"/>
          </a:p>
        </p:txBody>
      </p:sp>
    </p:spTree>
    <p:extLst>
      <p:ext uri="{BB962C8B-B14F-4D97-AF65-F5344CB8AC3E}">
        <p14:creationId xmlns:p14="http://schemas.microsoft.com/office/powerpoint/2010/main" val="2430071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Multi-Select Facets </a:t>
            </a:r>
            <a:endParaRPr lang="LID4096" dirty="0"/>
          </a:p>
        </p:txBody>
      </p:sp>
      <p:pic>
        <p:nvPicPr>
          <p:cNvPr id="8" name="Picture 7">
            <a:extLst>
              <a:ext uri="{FF2B5EF4-FFF2-40B4-BE49-F238E27FC236}">
                <a16:creationId xmlns:a16="http://schemas.microsoft.com/office/drawing/2014/main" id="{90AA9819-7407-424E-AD79-EAA7611326A9}"/>
              </a:ext>
            </a:extLst>
          </p:cNvPr>
          <p:cNvPicPr>
            <a:picLocks noChangeAspect="1"/>
          </p:cNvPicPr>
          <p:nvPr/>
        </p:nvPicPr>
        <p:blipFill>
          <a:blip r:embed="rId2"/>
          <a:stretch>
            <a:fillRect/>
          </a:stretch>
        </p:blipFill>
        <p:spPr>
          <a:xfrm>
            <a:off x="0" y="707155"/>
            <a:ext cx="9144000" cy="3808811"/>
          </a:xfrm>
          <a:prstGeom prst="rect">
            <a:avLst/>
          </a:prstGeom>
          <a:ln>
            <a:solidFill>
              <a:schemeClr val="tx1"/>
            </a:solidFill>
          </a:ln>
        </p:spPr>
      </p:pic>
      <p:sp>
        <p:nvSpPr>
          <p:cNvPr id="9" name="Rectangle 8">
            <a:extLst>
              <a:ext uri="{FF2B5EF4-FFF2-40B4-BE49-F238E27FC236}">
                <a16:creationId xmlns:a16="http://schemas.microsoft.com/office/drawing/2014/main" id="{D3F2A640-AAED-49FB-973C-3B2353221F42}"/>
              </a:ext>
            </a:extLst>
          </p:cNvPr>
          <p:cNvSpPr/>
          <p:nvPr/>
        </p:nvSpPr>
        <p:spPr>
          <a:xfrm>
            <a:off x="0" y="843558"/>
            <a:ext cx="1331640"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563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789943" cy="1240583"/>
          </a:xfrm>
        </p:spPr>
        <p:txBody>
          <a:bodyPr/>
          <a:lstStyle/>
          <a:p>
            <a:r>
              <a:rPr lang="en-US" b="1" dirty="0"/>
              <a:t>Sensitive Top List </a:t>
            </a:r>
            <a:r>
              <a:rPr lang="en-US" dirty="0"/>
              <a:t>A</a:t>
            </a:r>
            <a:r>
              <a:rPr lang="en-US" b="1" dirty="0"/>
              <a:t>ctions</a:t>
            </a:r>
            <a:endParaRPr lang="LID4096" dirty="0"/>
          </a:p>
        </p:txBody>
      </p:sp>
    </p:spTree>
    <p:extLst>
      <p:ext uri="{BB962C8B-B14F-4D97-AF65-F5344CB8AC3E}">
        <p14:creationId xmlns:p14="http://schemas.microsoft.com/office/powerpoint/2010/main" val="3974604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fontScale="92500" lnSpcReduction="10000"/>
          </a:bodyPr>
          <a:lstStyle/>
          <a:p>
            <a:pPr algn="l"/>
            <a:r>
              <a:rPr lang="en-US" dirty="0"/>
              <a:t>The actions presented on top of the search results list ("Create New PO", "Change Expected Date" and "Manage Labels") are sensitive to the selection of the user.</a:t>
            </a:r>
          </a:p>
          <a:p>
            <a:pPr algn="l"/>
            <a:r>
              <a:rPr lang="en-US" dirty="0"/>
              <a:t>When one or more PO lines are selected, the top list actions are enabled.</a:t>
            </a:r>
          </a:p>
          <a:p>
            <a:pPr algn="l"/>
            <a:r>
              <a:rPr lang="en-US" dirty="0"/>
              <a:t>The list actions are:</a:t>
            </a:r>
          </a:p>
          <a:p>
            <a:pPr lvl="1"/>
            <a:r>
              <a:rPr lang="en-US" b="1" dirty="0"/>
              <a:t>Create new PO </a:t>
            </a:r>
            <a:r>
              <a:rPr lang="en-US" dirty="0"/>
              <a:t>- This action allows packaging multiple PO lines for which their workflow step is "Manual-Packaging" into a PO.</a:t>
            </a:r>
          </a:p>
          <a:p>
            <a:pPr lvl="1"/>
            <a:r>
              <a:rPr lang="en-US" b="1" dirty="0"/>
              <a:t>Change Expected Date </a:t>
            </a:r>
            <a:r>
              <a:rPr lang="en-US" dirty="0"/>
              <a:t>- This action allows modifying multiple the PO lines and setting their "expected receipt date".</a:t>
            </a:r>
          </a:p>
          <a:p>
            <a:pPr lvl="1"/>
            <a:r>
              <a:rPr lang="en-US" b="1" dirty="0"/>
              <a:t>Manage Labels </a:t>
            </a:r>
            <a:r>
              <a:rPr lang="en-US" dirty="0"/>
              <a:t>- This action allows the user to add/remove labels from multiple PO lines at once.</a:t>
            </a:r>
          </a:p>
        </p:txBody>
      </p:sp>
    </p:spTree>
    <p:extLst>
      <p:ext uri="{BB962C8B-B14F-4D97-AF65-F5344CB8AC3E}">
        <p14:creationId xmlns:p14="http://schemas.microsoft.com/office/powerpoint/2010/main" val="416664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In a situation in which the staff user selects to run an operation on a PO line which does not support the specific action (for example "Create New PO" for PO line in workflow step is not "Manual Packaging") the operation will skip this PO line and an appropriate message will appear.</a:t>
            </a:r>
          </a:p>
          <a:p>
            <a:pPr algn="l"/>
            <a:r>
              <a:rPr lang="en-US" dirty="0"/>
              <a:t>We will see this soon.</a:t>
            </a:r>
          </a:p>
        </p:txBody>
      </p:sp>
    </p:spTree>
    <p:extLst>
      <p:ext uri="{BB962C8B-B14F-4D97-AF65-F5344CB8AC3E}">
        <p14:creationId xmlns:p14="http://schemas.microsoft.com/office/powerpoint/2010/main" val="169098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DB8AA2-DEE7-4A3D-A24A-C1DD67FB0FBA}"/>
              </a:ext>
            </a:extLst>
          </p:cNvPr>
          <p:cNvPicPr>
            <a:picLocks noChangeAspect="1"/>
          </p:cNvPicPr>
          <p:nvPr/>
        </p:nvPicPr>
        <p:blipFill>
          <a:blip r:embed="rId2"/>
          <a:stretch>
            <a:fillRect/>
          </a:stretch>
        </p:blipFill>
        <p:spPr>
          <a:xfrm>
            <a:off x="0" y="1562016"/>
            <a:ext cx="9144000" cy="304218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395536" y="733536"/>
            <a:ext cx="8424936" cy="3886023"/>
          </a:xfrm>
        </p:spPr>
        <p:txBody>
          <a:bodyPr>
            <a:normAutofit/>
          </a:bodyPr>
          <a:lstStyle/>
          <a:p>
            <a:pPr algn="l"/>
            <a:r>
              <a:rPr lang="en-US" sz="2000" dirty="0"/>
              <a:t>Here we see that no POLs are selected so the "Top List Actions" are not active</a:t>
            </a:r>
          </a:p>
        </p:txBody>
      </p:sp>
      <p:sp>
        <p:nvSpPr>
          <p:cNvPr id="13" name="Rectangle 12">
            <a:extLst>
              <a:ext uri="{FF2B5EF4-FFF2-40B4-BE49-F238E27FC236}">
                <a16:creationId xmlns:a16="http://schemas.microsoft.com/office/drawing/2014/main" id="{0B441991-77FF-4900-BF6E-DA3EE2E275B6}"/>
              </a:ext>
            </a:extLst>
          </p:cNvPr>
          <p:cNvSpPr/>
          <p:nvPr/>
        </p:nvSpPr>
        <p:spPr>
          <a:xfrm>
            <a:off x="5436096" y="1933726"/>
            <a:ext cx="3024336" cy="3499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C43B84-CA28-4F05-BE3B-6E5A0A3DC5E1}"/>
              </a:ext>
            </a:extLst>
          </p:cNvPr>
          <p:cNvSpPr txBox="1"/>
          <p:nvPr/>
        </p:nvSpPr>
        <p:spPr>
          <a:xfrm>
            <a:off x="2569196" y="1635646"/>
            <a:ext cx="2304256" cy="369332"/>
          </a:xfrm>
          <a:prstGeom prst="rect">
            <a:avLst/>
          </a:prstGeom>
          <a:noFill/>
          <a:ln>
            <a:solidFill>
              <a:schemeClr val="accent1"/>
            </a:solidFill>
          </a:ln>
        </p:spPr>
        <p:txBody>
          <a:bodyPr wrap="square" rtlCol="0">
            <a:spAutoFit/>
          </a:bodyPr>
          <a:lstStyle/>
          <a:p>
            <a:r>
              <a:rPr lang="en-US" dirty="0"/>
              <a:t>Actions are not active</a:t>
            </a:r>
          </a:p>
        </p:txBody>
      </p:sp>
      <p:cxnSp>
        <p:nvCxnSpPr>
          <p:cNvPr id="15" name="Straight Arrow Connector 14">
            <a:extLst>
              <a:ext uri="{FF2B5EF4-FFF2-40B4-BE49-F238E27FC236}">
                <a16:creationId xmlns:a16="http://schemas.microsoft.com/office/drawing/2014/main" id="{8895006D-5941-4708-920C-2C071642CCEF}"/>
              </a:ext>
            </a:extLst>
          </p:cNvPr>
          <p:cNvCxnSpPr/>
          <p:nvPr/>
        </p:nvCxnSpPr>
        <p:spPr>
          <a:xfrm>
            <a:off x="4873452" y="1820312"/>
            <a:ext cx="562644" cy="2884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560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In addition to this presentation see also </a:t>
            </a:r>
            <a:r>
              <a:rPr lang="en-US" dirty="0">
                <a:hlinkClick r:id="rId2"/>
              </a:rPr>
              <a:t>The New Unified PO Line Task List</a:t>
            </a:r>
            <a:r>
              <a:rPr lang="en-US" dirty="0"/>
              <a:t>.</a:t>
            </a:r>
          </a:p>
          <a:p>
            <a:r>
              <a:rPr lang="en-US" dirty="0"/>
              <a:t>The New Unified PO Line Task List is part of a larger improvement initiative under the umbrella of "an enhanced user experience across Alma navigation". </a:t>
            </a:r>
          </a:p>
          <a:p>
            <a:r>
              <a:rPr lang="en-US" dirty="0"/>
              <a:t>This initiative is a result of cooperation with Alma working groups and a response to the wider community feedback.  </a:t>
            </a:r>
          </a:p>
          <a:p>
            <a:r>
              <a:rPr lang="en-US" dirty="0"/>
              <a:t>For more information regarding this larger initiative, see </a:t>
            </a:r>
            <a:r>
              <a:rPr lang="en-US" dirty="0">
                <a:hlinkClick r:id="rId3" tooltip="https://knowledge.exlibrisgroup.com/Alma/Product_Documentation/010Alma_Online_Help_(English)/010Getting_Started/050Alma_User_Interface_%E2%80%93_General_Information/045Usability_Improvements"/>
              </a:rPr>
              <a:t>Usability Improvements</a:t>
            </a:r>
            <a:r>
              <a:rPr lang="en-US" dirty="0"/>
              <a:t>.</a:t>
            </a:r>
          </a:p>
          <a:p>
            <a:pPr algn="l"/>
            <a:endParaRPr lang="en-US" dirty="0"/>
          </a:p>
          <a:p>
            <a:pPr algn="l"/>
            <a:endParaRPr lang="LID4096" dirty="0"/>
          </a:p>
        </p:txBody>
      </p:sp>
    </p:spTree>
    <p:extLst>
      <p:ext uri="{BB962C8B-B14F-4D97-AF65-F5344CB8AC3E}">
        <p14:creationId xmlns:p14="http://schemas.microsoft.com/office/powerpoint/2010/main" val="90699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2C6655-63A2-42FE-A72B-6D250CA185D1}"/>
              </a:ext>
            </a:extLst>
          </p:cNvPr>
          <p:cNvPicPr>
            <a:picLocks noChangeAspect="1"/>
          </p:cNvPicPr>
          <p:nvPr/>
        </p:nvPicPr>
        <p:blipFill>
          <a:blip r:embed="rId2"/>
          <a:stretch>
            <a:fillRect/>
          </a:stretch>
        </p:blipFill>
        <p:spPr>
          <a:xfrm>
            <a:off x="683568" y="1160816"/>
            <a:ext cx="7360216" cy="360003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395536" y="733537"/>
            <a:ext cx="8424936" cy="905046"/>
          </a:xfrm>
        </p:spPr>
        <p:txBody>
          <a:bodyPr>
            <a:normAutofit/>
          </a:bodyPr>
          <a:lstStyle/>
          <a:p>
            <a:pPr algn="l"/>
            <a:r>
              <a:rPr lang="en-US" sz="2000" dirty="0"/>
              <a:t>Now one or more POLs are selected so the "Top List Actions" are active</a:t>
            </a:r>
          </a:p>
        </p:txBody>
      </p:sp>
      <p:sp>
        <p:nvSpPr>
          <p:cNvPr id="13" name="Rectangle 12">
            <a:extLst>
              <a:ext uri="{FF2B5EF4-FFF2-40B4-BE49-F238E27FC236}">
                <a16:creationId xmlns:a16="http://schemas.microsoft.com/office/drawing/2014/main" id="{0B441991-77FF-4900-BF6E-DA3EE2E275B6}"/>
              </a:ext>
            </a:extLst>
          </p:cNvPr>
          <p:cNvSpPr/>
          <p:nvPr/>
        </p:nvSpPr>
        <p:spPr>
          <a:xfrm>
            <a:off x="5076056" y="1428442"/>
            <a:ext cx="2376264" cy="274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F88CA8-4D1D-422E-B17E-A0B6B283C94F}"/>
              </a:ext>
            </a:extLst>
          </p:cNvPr>
          <p:cNvSpPr/>
          <p:nvPr/>
        </p:nvSpPr>
        <p:spPr>
          <a:xfrm>
            <a:off x="755576" y="1949281"/>
            <a:ext cx="432048" cy="185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51CC4D-A4DB-46E4-906F-1281AA3F9D16}"/>
              </a:ext>
            </a:extLst>
          </p:cNvPr>
          <p:cNvSpPr/>
          <p:nvPr/>
        </p:nvSpPr>
        <p:spPr>
          <a:xfrm>
            <a:off x="755576" y="2931790"/>
            <a:ext cx="432048" cy="185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273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395536" y="674451"/>
            <a:ext cx="8424936" cy="3638413"/>
          </a:xfrm>
        </p:spPr>
        <p:txBody>
          <a:bodyPr>
            <a:normAutofit/>
          </a:bodyPr>
          <a:lstStyle/>
          <a:p>
            <a:pPr algn="l"/>
            <a:r>
              <a:rPr lang="en-US" dirty="0"/>
              <a:t>Now we will perform the action "Create New PO" on two PO Lines.</a:t>
            </a:r>
          </a:p>
          <a:p>
            <a:pPr algn="l"/>
            <a:r>
              <a:rPr lang="en-US" dirty="0"/>
              <a:t>One is in workflow step "Manual Packaging", and one is in workflow step "Sent".</a:t>
            </a:r>
          </a:p>
        </p:txBody>
      </p:sp>
    </p:spTree>
    <p:extLst>
      <p:ext uri="{BB962C8B-B14F-4D97-AF65-F5344CB8AC3E}">
        <p14:creationId xmlns:p14="http://schemas.microsoft.com/office/powerpoint/2010/main" val="644716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02ABB0D-2841-4AB4-A8C4-F3E171E299B6}"/>
              </a:ext>
            </a:extLst>
          </p:cNvPr>
          <p:cNvPicPr>
            <a:picLocks noChangeAspect="1"/>
          </p:cNvPicPr>
          <p:nvPr/>
        </p:nvPicPr>
        <p:blipFill>
          <a:blip r:embed="rId2"/>
          <a:stretch>
            <a:fillRect/>
          </a:stretch>
        </p:blipFill>
        <p:spPr>
          <a:xfrm>
            <a:off x="0" y="771550"/>
            <a:ext cx="9144000" cy="3977162"/>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8" name="Rectangle 7">
            <a:extLst>
              <a:ext uri="{FF2B5EF4-FFF2-40B4-BE49-F238E27FC236}">
                <a16:creationId xmlns:a16="http://schemas.microsoft.com/office/drawing/2014/main" id="{D12B0E21-62CC-488F-A95F-B30BC2F3BED5}"/>
              </a:ext>
            </a:extLst>
          </p:cNvPr>
          <p:cNvSpPr/>
          <p:nvPr/>
        </p:nvSpPr>
        <p:spPr>
          <a:xfrm>
            <a:off x="20096" y="1779662"/>
            <a:ext cx="6115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43482C-FA29-4D15-90BD-AF9AD0CC0395}"/>
              </a:ext>
            </a:extLst>
          </p:cNvPr>
          <p:cNvSpPr/>
          <p:nvPr/>
        </p:nvSpPr>
        <p:spPr>
          <a:xfrm>
            <a:off x="47182" y="3294331"/>
            <a:ext cx="6115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A0C17D-7BDE-479C-8592-4F611B92554E}"/>
              </a:ext>
            </a:extLst>
          </p:cNvPr>
          <p:cNvSpPr/>
          <p:nvPr/>
        </p:nvSpPr>
        <p:spPr>
          <a:xfrm>
            <a:off x="5508104" y="1203598"/>
            <a:ext cx="8640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766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395536" y="733536"/>
            <a:ext cx="8424936" cy="3638413"/>
          </a:xfrm>
        </p:spPr>
        <p:txBody>
          <a:bodyPr>
            <a:normAutofit/>
          </a:bodyPr>
          <a:lstStyle/>
          <a:p>
            <a:pPr algn="l"/>
            <a:r>
              <a:rPr lang="en-US" sz="2000" dirty="0"/>
              <a:t>We receive an explanatory message that a new PO could not be created for all PO Lines. </a:t>
            </a:r>
          </a:p>
        </p:txBody>
      </p:sp>
      <p:pic>
        <p:nvPicPr>
          <p:cNvPr id="10" name="Picture 9">
            <a:extLst>
              <a:ext uri="{FF2B5EF4-FFF2-40B4-BE49-F238E27FC236}">
                <a16:creationId xmlns:a16="http://schemas.microsoft.com/office/drawing/2014/main" id="{6FDAB112-A4C5-41A1-800F-BA12BE9905BE}"/>
              </a:ext>
            </a:extLst>
          </p:cNvPr>
          <p:cNvPicPr>
            <a:picLocks noChangeAspect="1"/>
          </p:cNvPicPr>
          <p:nvPr/>
        </p:nvPicPr>
        <p:blipFill>
          <a:blip r:embed="rId2"/>
          <a:stretch>
            <a:fillRect/>
          </a:stretch>
        </p:blipFill>
        <p:spPr>
          <a:xfrm>
            <a:off x="3203848" y="1707654"/>
            <a:ext cx="2537037" cy="2488481"/>
          </a:xfrm>
          <a:prstGeom prst="rect">
            <a:avLst/>
          </a:prstGeom>
        </p:spPr>
      </p:pic>
    </p:spTree>
    <p:extLst>
      <p:ext uri="{BB962C8B-B14F-4D97-AF65-F5344CB8AC3E}">
        <p14:creationId xmlns:p14="http://schemas.microsoft.com/office/powerpoint/2010/main" val="971394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395536" y="733536"/>
            <a:ext cx="8424936" cy="3638413"/>
          </a:xfrm>
        </p:spPr>
        <p:txBody>
          <a:bodyPr>
            <a:normAutofit/>
          </a:bodyPr>
          <a:lstStyle/>
          <a:p>
            <a:pPr algn="l"/>
            <a:r>
              <a:rPr lang="en-US" sz="2000" dirty="0"/>
              <a:t>Now we will choose two different POLs and again click "Create New PO"</a:t>
            </a:r>
          </a:p>
        </p:txBody>
      </p:sp>
      <p:pic>
        <p:nvPicPr>
          <p:cNvPr id="11" name="Picture 10">
            <a:extLst>
              <a:ext uri="{FF2B5EF4-FFF2-40B4-BE49-F238E27FC236}">
                <a16:creationId xmlns:a16="http://schemas.microsoft.com/office/drawing/2014/main" id="{F656794E-B2DB-4E9E-8816-8F4A7B69DBFB}"/>
              </a:ext>
            </a:extLst>
          </p:cNvPr>
          <p:cNvPicPr>
            <a:picLocks noChangeAspect="1"/>
          </p:cNvPicPr>
          <p:nvPr/>
        </p:nvPicPr>
        <p:blipFill>
          <a:blip r:embed="rId2"/>
          <a:stretch>
            <a:fillRect/>
          </a:stretch>
        </p:blipFill>
        <p:spPr>
          <a:xfrm>
            <a:off x="0" y="1127751"/>
            <a:ext cx="9144000" cy="3748255"/>
          </a:xfrm>
          <a:prstGeom prst="rect">
            <a:avLst/>
          </a:prstGeom>
          <a:ln>
            <a:solidFill>
              <a:schemeClr val="tx1"/>
            </a:solidFill>
          </a:ln>
        </p:spPr>
      </p:pic>
    </p:spTree>
    <p:extLst>
      <p:ext uri="{BB962C8B-B14F-4D97-AF65-F5344CB8AC3E}">
        <p14:creationId xmlns:p14="http://schemas.microsoft.com/office/powerpoint/2010/main" val="2965933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Sensitive Top List Actions</a:t>
            </a:r>
            <a:endParaRPr lang="LID4096" dirty="0"/>
          </a:p>
        </p:txBody>
      </p:sp>
      <p:sp>
        <p:nvSpPr>
          <p:cNvPr id="9" name="Content Placeholder 3">
            <a:extLst>
              <a:ext uri="{FF2B5EF4-FFF2-40B4-BE49-F238E27FC236}">
                <a16:creationId xmlns:a16="http://schemas.microsoft.com/office/drawing/2014/main" id="{AB88AC50-CEFA-49B9-92B4-80549AC9780B}"/>
              </a:ext>
            </a:extLst>
          </p:cNvPr>
          <p:cNvSpPr>
            <a:spLocks noGrp="1"/>
          </p:cNvSpPr>
          <p:nvPr>
            <p:ph idx="1"/>
          </p:nvPr>
        </p:nvSpPr>
        <p:spPr>
          <a:xfrm>
            <a:off x="395536" y="733536"/>
            <a:ext cx="8424936" cy="3638413"/>
          </a:xfrm>
        </p:spPr>
        <p:txBody>
          <a:bodyPr>
            <a:normAutofit/>
          </a:bodyPr>
          <a:lstStyle/>
          <a:p>
            <a:pPr algn="l"/>
            <a:r>
              <a:rPr lang="en-US" sz="2000" dirty="0"/>
              <a:t>A new PO is created with both PO Lines.  It appears in the "Slide-Out Panel" (which we will talk about later)</a:t>
            </a:r>
          </a:p>
        </p:txBody>
      </p:sp>
      <p:pic>
        <p:nvPicPr>
          <p:cNvPr id="5" name="Picture 4">
            <a:extLst>
              <a:ext uri="{FF2B5EF4-FFF2-40B4-BE49-F238E27FC236}">
                <a16:creationId xmlns:a16="http://schemas.microsoft.com/office/drawing/2014/main" id="{8C271814-3335-4FFE-B3D9-BF2AB0E83A3F}"/>
              </a:ext>
            </a:extLst>
          </p:cNvPr>
          <p:cNvPicPr>
            <a:picLocks noChangeAspect="1"/>
          </p:cNvPicPr>
          <p:nvPr/>
        </p:nvPicPr>
        <p:blipFill>
          <a:blip r:embed="rId2"/>
          <a:stretch>
            <a:fillRect/>
          </a:stretch>
        </p:blipFill>
        <p:spPr>
          <a:xfrm>
            <a:off x="1187624" y="1493713"/>
            <a:ext cx="6786500" cy="3316060"/>
          </a:xfrm>
          <a:prstGeom prst="rect">
            <a:avLst/>
          </a:prstGeom>
          <a:ln>
            <a:solidFill>
              <a:schemeClr val="tx1"/>
            </a:solidFill>
          </a:ln>
        </p:spPr>
      </p:pic>
    </p:spTree>
    <p:extLst>
      <p:ext uri="{BB962C8B-B14F-4D97-AF65-F5344CB8AC3E}">
        <p14:creationId xmlns:p14="http://schemas.microsoft.com/office/powerpoint/2010/main" val="2470925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Clear Information Hierarchy</a:t>
            </a:r>
            <a:endParaRPr lang="LID4096" dirty="0"/>
          </a:p>
        </p:txBody>
      </p:sp>
    </p:spTree>
    <p:extLst>
      <p:ext uri="{BB962C8B-B14F-4D97-AF65-F5344CB8AC3E}">
        <p14:creationId xmlns:p14="http://schemas.microsoft.com/office/powerpoint/2010/main" val="2081716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New Unified PO Line Task List contains a clearer and more prominent information hierarchy of the PO line search results.</a:t>
            </a:r>
          </a:p>
          <a:p>
            <a:pPr algn="l"/>
            <a:r>
              <a:rPr lang="en-US" dirty="0"/>
              <a:t>This enables Acquisitions staff users who are reviewing the PO line's search results list to find what they need faster and with less navigation needs. </a:t>
            </a:r>
            <a:endParaRPr lang="LID4096" dirty="0"/>
          </a:p>
        </p:txBody>
      </p:sp>
    </p:spTree>
    <p:extLst>
      <p:ext uri="{BB962C8B-B14F-4D97-AF65-F5344CB8AC3E}">
        <p14:creationId xmlns:p14="http://schemas.microsoft.com/office/powerpoint/2010/main" val="66958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501647"/>
          </a:xfrm>
        </p:spPr>
        <p:txBody>
          <a:bodyPr>
            <a:normAutofit/>
          </a:bodyPr>
          <a:lstStyle/>
          <a:p>
            <a:pPr algn="l"/>
            <a:r>
              <a:rPr lang="en-US" dirty="0"/>
              <a:t>Separation between the PO line's identifier and status.</a:t>
            </a:r>
            <a:endParaRPr lang="LID4096" dirty="0"/>
          </a:p>
        </p:txBody>
      </p:sp>
      <p:pic>
        <p:nvPicPr>
          <p:cNvPr id="6" name="Picture 5">
            <a:extLst>
              <a:ext uri="{FF2B5EF4-FFF2-40B4-BE49-F238E27FC236}">
                <a16:creationId xmlns:a16="http://schemas.microsoft.com/office/drawing/2014/main" id="{3426240D-8A8F-477E-B1DB-B1CC22CCADAE}"/>
              </a:ext>
            </a:extLst>
          </p:cNvPr>
          <p:cNvPicPr>
            <a:picLocks noChangeAspect="1"/>
          </p:cNvPicPr>
          <p:nvPr/>
        </p:nvPicPr>
        <p:blipFill>
          <a:blip r:embed="rId2"/>
          <a:stretch>
            <a:fillRect/>
          </a:stretch>
        </p:blipFill>
        <p:spPr>
          <a:xfrm>
            <a:off x="1184032" y="1657085"/>
            <a:ext cx="6236369" cy="1474962"/>
          </a:xfrm>
          <a:prstGeom prst="rect">
            <a:avLst/>
          </a:prstGeom>
          <a:ln>
            <a:solidFill>
              <a:schemeClr val="tx1"/>
            </a:solidFill>
          </a:ln>
        </p:spPr>
      </p:pic>
      <p:pic>
        <p:nvPicPr>
          <p:cNvPr id="8" name="Picture 7">
            <a:extLst>
              <a:ext uri="{FF2B5EF4-FFF2-40B4-BE49-F238E27FC236}">
                <a16:creationId xmlns:a16="http://schemas.microsoft.com/office/drawing/2014/main" id="{ABD57C9D-8EFB-4B3C-B1EA-3AE6D5B2C9BE}"/>
              </a:ext>
            </a:extLst>
          </p:cNvPr>
          <p:cNvPicPr>
            <a:picLocks noChangeAspect="1"/>
          </p:cNvPicPr>
          <p:nvPr/>
        </p:nvPicPr>
        <p:blipFill>
          <a:blip r:embed="rId3"/>
          <a:stretch>
            <a:fillRect/>
          </a:stretch>
        </p:blipFill>
        <p:spPr>
          <a:xfrm>
            <a:off x="0" y="3693079"/>
            <a:ext cx="9144000" cy="1118960"/>
          </a:xfrm>
          <a:prstGeom prst="rect">
            <a:avLst/>
          </a:prstGeom>
          <a:ln>
            <a:solidFill>
              <a:schemeClr val="tx1"/>
            </a:solidFill>
          </a:ln>
        </p:spPr>
      </p:pic>
      <p:sp>
        <p:nvSpPr>
          <p:cNvPr id="11" name="Content Placeholder 3">
            <a:extLst>
              <a:ext uri="{FF2B5EF4-FFF2-40B4-BE49-F238E27FC236}">
                <a16:creationId xmlns:a16="http://schemas.microsoft.com/office/drawing/2014/main" id="{306CDB8D-7B57-4D2A-946A-B8E788DCB170}"/>
              </a:ext>
            </a:extLst>
          </p:cNvPr>
          <p:cNvSpPr txBox="1">
            <a:spLocks/>
          </p:cNvSpPr>
          <p:nvPr/>
        </p:nvSpPr>
        <p:spPr>
          <a:xfrm>
            <a:off x="395536" y="1206007"/>
            <a:ext cx="8424936" cy="5016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Old</a:t>
            </a:r>
            <a:endParaRPr lang="LID4096" dirty="0"/>
          </a:p>
        </p:txBody>
      </p:sp>
      <p:sp>
        <p:nvSpPr>
          <p:cNvPr id="12" name="Content Placeholder 3">
            <a:extLst>
              <a:ext uri="{FF2B5EF4-FFF2-40B4-BE49-F238E27FC236}">
                <a16:creationId xmlns:a16="http://schemas.microsoft.com/office/drawing/2014/main" id="{965E4CED-B78F-44DC-9216-05964D6F3FB7}"/>
              </a:ext>
            </a:extLst>
          </p:cNvPr>
          <p:cNvSpPr txBox="1">
            <a:spLocks/>
          </p:cNvSpPr>
          <p:nvPr/>
        </p:nvSpPr>
        <p:spPr>
          <a:xfrm>
            <a:off x="395536" y="3222231"/>
            <a:ext cx="8424936" cy="5016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New</a:t>
            </a:r>
            <a:endParaRPr lang="LID4096" dirty="0"/>
          </a:p>
        </p:txBody>
      </p:sp>
      <p:sp>
        <p:nvSpPr>
          <p:cNvPr id="13" name="Rectangle 12">
            <a:extLst>
              <a:ext uri="{FF2B5EF4-FFF2-40B4-BE49-F238E27FC236}">
                <a16:creationId xmlns:a16="http://schemas.microsoft.com/office/drawing/2014/main" id="{A1724CCB-8B34-489A-844F-21D61DBDBE42}"/>
              </a:ext>
            </a:extLst>
          </p:cNvPr>
          <p:cNvSpPr/>
          <p:nvPr/>
        </p:nvSpPr>
        <p:spPr>
          <a:xfrm>
            <a:off x="1835696" y="2715766"/>
            <a:ext cx="10801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AA7B0B-ED05-40C2-BB50-754C8AA34DD7}"/>
              </a:ext>
            </a:extLst>
          </p:cNvPr>
          <p:cNvSpPr/>
          <p:nvPr/>
        </p:nvSpPr>
        <p:spPr>
          <a:xfrm>
            <a:off x="775672" y="3929854"/>
            <a:ext cx="10801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CBE0CF-6A14-4C0D-B03F-485691075F0D}"/>
              </a:ext>
            </a:extLst>
          </p:cNvPr>
          <p:cNvSpPr/>
          <p:nvPr/>
        </p:nvSpPr>
        <p:spPr>
          <a:xfrm>
            <a:off x="817536" y="4536062"/>
            <a:ext cx="10801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C6D3DB8-B117-4B1A-BCB9-CAB25A0F8ADF}"/>
              </a:ext>
            </a:extLst>
          </p:cNvPr>
          <p:cNvSpPr txBox="1"/>
          <p:nvPr/>
        </p:nvSpPr>
        <p:spPr>
          <a:xfrm>
            <a:off x="3995936" y="2640332"/>
            <a:ext cx="3312368" cy="369332"/>
          </a:xfrm>
          <a:prstGeom prst="rect">
            <a:avLst/>
          </a:prstGeom>
          <a:noFill/>
          <a:ln>
            <a:solidFill>
              <a:schemeClr val="accent1"/>
            </a:solidFill>
          </a:ln>
        </p:spPr>
        <p:txBody>
          <a:bodyPr wrap="square" rtlCol="0">
            <a:spAutoFit/>
          </a:bodyPr>
          <a:lstStyle/>
          <a:p>
            <a:r>
              <a:rPr lang="en-US" dirty="0"/>
              <a:t>Identifier and status on one line</a:t>
            </a:r>
          </a:p>
        </p:txBody>
      </p:sp>
      <p:cxnSp>
        <p:nvCxnSpPr>
          <p:cNvPr id="17" name="Straight Arrow Connector 16">
            <a:extLst>
              <a:ext uri="{FF2B5EF4-FFF2-40B4-BE49-F238E27FC236}">
                <a16:creationId xmlns:a16="http://schemas.microsoft.com/office/drawing/2014/main" id="{AF7A214F-7E0C-4BC7-A12A-4F4BE2C74B32}"/>
              </a:ext>
            </a:extLst>
          </p:cNvPr>
          <p:cNvCxnSpPr>
            <a:cxnSpLocks/>
          </p:cNvCxnSpPr>
          <p:nvPr/>
        </p:nvCxnSpPr>
        <p:spPr>
          <a:xfrm flipH="1">
            <a:off x="3003784" y="2860160"/>
            <a:ext cx="99215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CF11FE3-D4E2-475C-84FE-AB5A5A304893}"/>
              </a:ext>
            </a:extLst>
          </p:cNvPr>
          <p:cNvSpPr txBox="1"/>
          <p:nvPr/>
        </p:nvSpPr>
        <p:spPr>
          <a:xfrm>
            <a:off x="3857935" y="4220208"/>
            <a:ext cx="2658281" cy="646331"/>
          </a:xfrm>
          <a:prstGeom prst="rect">
            <a:avLst/>
          </a:prstGeom>
          <a:noFill/>
          <a:ln>
            <a:solidFill>
              <a:schemeClr val="accent1"/>
            </a:solidFill>
          </a:ln>
        </p:spPr>
        <p:txBody>
          <a:bodyPr wrap="square" rtlCol="0">
            <a:spAutoFit/>
          </a:bodyPr>
          <a:lstStyle/>
          <a:p>
            <a:r>
              <a:rPr lang="en-US" dirty="0"/>
              <a:t>Identifier and status on two separate lines</a:t>
            </a:r>
          </a:p>
        </p:txBody>
      </p:sp>
    </p:spTree>
    <p:extLst>
      <p:ext uri="{BB962C8B-B14F-4D97-AF65-F5344CB8AC3E}">
        <p14:creationId xmlns:p14="http://schemas.microsoft.com/office/powerpoint/2010/main" val="1469355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6140F2-9265-4171-8AA7-9658C3FE4262}"/>
              </a:ext>
            </a:extLst>
          </p:cNvPr>
          <p:cNvPicPr>
            <a:picLocks noChangeAspect="1"/>
          </p:cNvPicPr>
          <p:nvPr/>
        </p:nvPicPr>
        <p:blipFill>
          <a:blip r:embed="rId2"/>
          <a:stretch>
            <a:fillRect/>
          </a:stretch>
        </p:blipFill>
        <p:spPr>
          <a:xfrm>
            <a:off x="274831" y="1221005"/>
            <a:ext cx="8532440" cy="365446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501647"/>
          </a:xfrm>
        </p:spPr>
        <p:txBody>
          <a:bodyPr>
            <a:normAutofit/>
          </a:bodyPr>
          <a:lstStyle/>
          <a:p>
            <a:pPr algn="l"/>
            <a:r>
              <a:rPr lang="en-US" dirty="0"/>
              <a:t>Permanent location for the PO line's type and status.</a:t>
            </a:r>
            <a:endParaRPr lang="LID4096" dirty="0"/>
          </a:p>
        </p:txBody>
      </p:sp>
      <p:sp>
        <p:nvSpPr>
          <p:cNvPr id="15" name="Rectangle 14">
            <a:extLst>
              <a:ext uri="{FF2B5EF4-FFF2-40B4-BE49-F238E27FC236}">
                <a16:creationId xmlns:a16="http://schemas.microsoft.com/office/drawing/2014/main" id="{F3CBE0CF-6A14-4C0D-B03F-485691075F0D}"/>
              </a:ext>
            </a:extLst>
          </p:cNvPr>
          <p:cNvSpPr/>
          <p:nvPr/>
        </p:nvSpPr>
        <p:spPr>
          <a:xfrm>
            <a:off x="971600" y="4422791"/>
            <a:ext cx="1872208" cy="3892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1D8D0CD-5242-4A80-9D3E-918F73F4CCB3}"/>
              </a:ext>
            </a:extLst>
          </p:cNvPr>
          <p:cNvSpPr/>
          <p:nvPr/>
        </p:nvSpPr>
        <p:spPr>
          <a:xfrm>
            <a:off x="971600" y="3472244"/>
            <a:ext cx="1872208" cy="3892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21625AB-09EB-407F-8085-3F9DEA25AA39}"/>
              </a:ext>
            </a:extLst>
          </p:cNvPr>
          <p:cNvSpPr/>
          <p:nvPr/>
        </p:nvSpPr>
        <p:spPr>
          <a:xfrm>
            <a:off x="971600" y="2433526"/>
            <a:ext cx="1872208" cy="3892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429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The Menu</a:t>
            </a:r>
            <a:endParaRPr lang="LID4096" dirty="0"/>
          </a:p>
        </p:txBody>
      </p:sp>
    </p:spTree>
    <p:extLst>
      <p:ext uri="{BB962C8B-B14F-4D97-AF65-F5344CB8AC3E}">
        <p14:creationId xmlns:p14="http://schemas.microsoft.com/office/powerpoint/2010/main" val="33015371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0826EF-EAFD-4B44-852B-75BDFB18E8C6}"/>
              </a:ext>
            </a:extLst>
          </p:cNvPr>
          <p:cNvPicPr>
            <a:picLocks noChangeAspect="1"/>
          </p:cNvPicPr>
          <p:nvPr/>
        </p:nvPicPr>
        <p:blipFill>
          <a:blip r:embed="rId2"/>
          <a:stretch>
            <a:fillRect/>
          </a:stretch>
        </p:blipFill>
        <p:spPr>
          <a:xfrm>
            <a:off x="504056" y="1293695"/>
            <a:ext cx="8172400" cy="3500254"/>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501647"/>
          </a:xfrm>
        </p:spPr>
        <p:txBody>
          <a:bodyPr>
            <a:normAutofit fontScale="92500"/>
          </a:bodyPr>
          <a:lstStyle/>
          <a:p>
            <a:pPr algn="l"/>
            <a:r>
              <a:rPr lang="en-US" dirty="0"/>
              <a:t>Fixed location to the PO line's price (on top of the main record action).</a:t>
            </a:r>
            <a:endParaRPr lang="LID4096" dirty="0"/>
          </a:p>
        </p:txBody>
      </p:sp>
      <p:sp>
        <p:nvSpPr>
          <p:cNvPr id="17" name="Rectangle 16">
            <a:extLst>
              <a:ext uri="{FF2B5EF4-FFF2-40B4-BE49-F238E27FC236}">
                <a16:creationId xmlns:a16="http://schemas.microsoft.com/office/drawing/2014/main" id="{C21625AB-09EB-407F-8085-3F9DEA25AA39}"/>
              </a:ext>
            </a:extLst>
          </p:cNvPr>
          <p:cNvSpPr/>
          <p:nvPr/>
        </p:nvSpPr>
        <p:spPr>
          <a:xfrm>
            <a:off x="7740352" y="1943773"/>
            <a:ext cx="720080" cy="2225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92EA6B-E848-44F6-B40D-B6CEBC7BB46C}"/>
              </a:ext>
            </a:extLst>
          </p:cNvPr>
          <p:cNvSpPr/>
          <p:nvPr/>
        </p:nvSpPr>
        <p:spPr>
          <a:xfrm>
            <a:off x="7740352" y="2893405"/>
            <a:ext cx="720080" cy="2225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916430-937A-4BD7-A276-4A8F41F63362}"/>
              </a:ext>
            </a:extLst>
          </p:cNvPr>
          <p:cNvSpPr/>
          <p:nvPr/>
        </p:nvSpPr>
        <p:spPr>
          <a:xfrm>
            <a:off x="7740352" y="3861325"/>
            <a:ext cx="720080" cy="2225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882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609DDE-4B74-4EC8-9902-C163B68C1A9A}"/>
              </a:ext>
            </a:extLst>
          </p:cNvPr>
          <p:cNvPicPr>
            <a:picLocks noChangeAspect="1"/>
          </p:cNvPicPr>
          <p:nvPr/>
        </p:nvPicPr>
        <p:blipFill>
          <a:blip r:embed="rId2"/>
          <a:stretch>
            <a:fillRect/>
          </a:stretch>
        </p:blipFill>
        <p:spPr>
          <a:xfrm>
            <a:off x="432048" y="1280944"/>
            <a:ext cx="8244408" cy="353109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07504" y="773959"/>
            <a:ext cx="8928992" cy="641101"/>
          </a:xfrm>
        </p:spPr>
        <p:txBody>
          <a:bodyPr>
            <a:normAutofit/>
          </a:bodyPr>
          <a:lstStyle/>
          <a:p>
            <a:pPr algn="l"/>
            <a:r>
              <a:rPr lang="en-US" sz="2000" dirty="0"/>
              <a:t>Fund and vendor (first column) provides staff overview on mandatory information.</a:t>
            </a:r>
            <a:endParaRPr lang="LID4096" sz="2000" dirty="0"/>
          </a:p>
        </p:txBody>
      </p:sp>
      <p:sp>
        <p:nvSpPr>
          <p:cNvPr id="17" name="Rectangle 16">
            <a:extLst>
              <a:ext uri="{FF2B5EF4-FFF2-40B4-BE49-F238E27FC236}">
                <a16:creationId xmlns:a16="http://schemas.microsoft.com/office/drawing/2014/main" id="{C21625AB-09EB-407F-8085-3F9DEA25AA39}"/>
              </a:ext>
            </a:extLst>
          </p:cNvPr>
          <p:cNvSpPr/>
          <p:nvPr/>
        </p:nvSpPr>
        <p:spPr>
          <a:xfrm>
            <a:off x="1331639" y="2208620"/>
            <a:ext cx="2970577" cy="343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30F57C-E086-4403-9179-0D364E09EA38}"/>
              </a:ext>
            </a:extLst>
          </p:cNvPr>
          <p:cNvSpPr/>
          <p:nvPr/>
        </p:nvSpPr>
        <p:spPr>
          <a:xfrm>
            <a:off x="1331640" y="3184916"/>
            <a:ext cx="2970577" cy="343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AF7808-38D2-4CDF-95F1-1D3A98E4C619}"/>
              </a:ext>
            </a:extLst>
          </p:cNvPr>
          <p:cNvSpPr/>
          <p:nvPr/>
        </p:nvSpPr>
        <p:spPr>
          <a:xfrm>
            <a:off x="1331640" y="4141116"/>
            <a:ext cx="2970577" cy="343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907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E32EA7-2A93-4C10-B205-B7D392F1E4D5}"/>
              </a:ext>
            </a:extLst>
          </p:cNvPr>
          <p:cNvPicPr>
            <a:picLocks noChangeAspect="1"/>
          </p:cNvPicPr>
          <p:nvPr/>
        </p:nvPicPr>
        <p:blipFill>
          <a:blip r:embed="rId2"/>
          <a:stretch>
            <a:fillRect/>
          </a:stretch>
        </p:blipFill>
        <p:spPr>
          <a:xfrm>
            <a:off x="0" y="2182946"/>
            <a:ext cx="9144000" cy="211699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1084279"/>
          </a:xfrm>
        </p:spPr>
        <p:txBody>
          <a:bodyPr>
            <a:normAutofit fontScale="92500" lnSpcReduction="10000"/>
          </a:bodyPr>
          <a:lstStyle/>
          <a:p>
            <a:pPr algn="l"/>
            <a:r>
              <a:rPr lang="en-US" dirty="0"/>
              <a:t>Addition of icons for Alerts, Receiving note, and Rush improves the user's ability to quickly focus on the needed information within the PO line record.</a:t>
            </a:r>
            <a:endParaRPr lang="LID4096" dirty="0"/>
          </a:p>
        </p:txBody>
      </p:sp>
      <p:cxnSp>
        <p:nvCxnSpPr>
          <p:cNvPr id="12" name="Straight Arrow Connector 11">
            <a:extLst>
              <a:ext uri="{FF2B5EF4-FFF2-40B4-BE49-F238E27FC236}">
                <a16:creationId xmlns:a16="http://schemas.microsoft.com/office/drawing/2014/main" id="{74D6C96B-CE6D-42EA-BABD-4CE21D5192ED}"/>
              </a:ext>
            </a:extLst>
          </p:cNvPr>
          <p:cNvCxnSpPr/>
          <p:nvPr/>
        </p:nvCxnSpPr>
        <p:spPr>
          <a:xfrm flipH="1" flipV="1">
            <a:off x="4644008" y="3775790"/>
            <a:ext cx="432048" cy="3801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70364A4-02CA-420F-B869-DF2A97C7EFDA}"/>
              </a:ext>
            </a:extLst>
          </p:cNvPr>
          <p:cNvCxnSpPr/>
          <p:nvPr/>
        </p:nvCxnSpPr>
        <p:spPr>
          <a:xfrm flipH="1" flipV="1">
            <a:off x="6444208" y="3363838"/>
            <a:ext cx="432048" cy="3801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FCF3968-0D36-41DB-A1E7-C703B3B75AD7}"/>
              </a:ext>
            </a:extLst>
          </p:cNvPr>
          <p:cNvCxnSpPr>
            <a:cxnSpLocks/>
          </p:cNvCxnSpPr>
          <p:nvPr/>
        </p:nvCxnSpPr>
        <p:spPr>
          <a:xfrm flipH="1">
            <a:off x="6673464" y="3092132"/>
            <a:ext cx="6348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716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64E40EE-47EA-4425-947E-62F6C54A52AF}"/>
              </a:ext>
            </a:extLst>
          </p:cNvPr>
          <p:cNvPicPr>
            <a:picLocks noChangeAspect="1"/>
          </p:cNvPicPr>
          <p:nvPr/>
        </p:nvPicPr>
        <p:blipFill>
          <a:blip r:embed="rId2"/>
          <a:stretch>
            <a:fillRect/>
          </a:stretch>
        </p:blipFill>
        <p:spPr>
          <a:xfrm>
            <a:off x="0" y="1762759"/>
            <a:ext cx="9144000" cy="2177143"/>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1084279"/>
          </a:xfrm>
        </p:spPr>
        <p:txBody>
          <a:bodyPr>
            <a:normAutofit/>
          </a:bodyPr>
          <a:lstStyle/>
          <a:p>
            <a:pPr algn="l"/>
            <a:r>
              <a:rPr lang="en-US" dirty="0"/>
              <a:t>Hovering on the receiving note shows the full note without needing to "enter" the PO Line.</a:t>
            </a:r>
            <a:endParaRPr lang="LID4096" dirty="0"/>
          </a:p>
        </p:txBody>
      </p:sp>
      <p:cxnSp>
        <p:nvCxnSpPr>
          <p:cNvPr id="19" name="Straight Arrow Connector 18">
            <a:extLst>
              <a:ext uri="{FF2B5EF4-FFF2-40B4-BE49-F238E27FC236}">
                <a16:creationId xmlns:a16="http://schemas.microsoft.com/office/drawing/2014/main" id="{1FCF3968-0D36-41DB-A1E7-C703B3B75AD7}"/>
              </a:ext>
            </a:extLst>
          </p:cNvPr>
          <p:cNvCxnSpPr/>
          <p:nvPr/>
        </p:nvCxnSpPr>
        <p:spPr>
          <a:xfrm flipH="1" flipV="1">
            <a:off x="6948264" y="3474425"/>
            <a:ext cx="432048" cy="3801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923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fontScale="92500" lnSpcReduction="10000"/>
          </a:bodyPr>
          <a:lstStyle/>
          <a:p>
            <a:pPr marL="0" indent="0" algn="ctr">
              <a:buNone/>
            </a:pPr>
            <a:r>
              <a:rPr lang="en-US" dirty="0"/>
              <a:t>PO Line Assignment Status</a:t>
            </a:r>
          </a:p>
          <a:p>
            <a:pPr algn="l"/>
            <a:r>
              <a:rPr lang="en-US" dirty="0"/>
              <a:t>As the new PO line list supports assignment functionality for all types of PO lines (excluding PO lines in "Closed" and "Cancelled" workflow steps), a clear indication on the PO line record enables users to quickly understand the PO line assignment status:</a:t>
            </a:r>
          </a:p>
          <a:p>
            <a:pPr algn="l"/>
            <a:endParaRPr lang="en-US" dirty="0"/>
          </a:p>
          <a:p>
            <a:pPr algn="l"/>
            <a:r>
              <a:rPr lang="en-US" dirty="0"/>
              <a:t>"Assigned to Me" PO lines will have a dark grey badge indicating to the user that the PO line is assigned to them</a:t>
            </a:r>
          </a:p>
          <a:p>
            <a:pPr algn="l"/>
            <a:r>
              <a:rPr lang="en-US" dirty="0"/>
              <a:t>"Assigned to Others" PO lines will have a white badge indicating to the user that the PO line is assigned to another user</a:t>
            </a:r>
          </a:p>
          <a:p>
            <a:pPr algn="l"/>
            <a:r>
              <a:rPr lang="en-US" dirty="0"/>
              <a:t>"Unassigned" PO lines will have no indication badge</a:t>
            </a:r>
          </a:p>
          <a:p>
            <a:pPr algn="l"/>
            <a:endParaRPr lang="LID4096" dirty="0"/>
          </a:p>
        </p:txBody>
      </p:sp>
    </p:spTree>
    <p:extLst>
      <p:ext uri="{BB962C8B-B14F-4D97-AF65-F5344CB8AC3E}">
        <p14:creationId xmlns:p14="http://schemas.microsoft.com/office/powerpoint/2010/main" val="3753978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Clear Information Hierarchy</a:t>
            </a:r>
            <a:endParaRPr lang="LID4096" dirty="0"/>
          </a:p>
        </p:txBody>
      </p:sp>
      <p:pic>
        <p:nvPicPr>
          <p:cNvPr id="8" name="Picture 7">
            <a:extLst>
              <a:ext uri="{FF2B5EF4-FFF2-40B4-BE49-F238E27FC236}">
                <a16:creationId xmlns:a16="http://schemas.microsoft.com/office/drawing/2014/main" id="{5E4F9A53-739F-4196-993E-59BCAC4C8B1D}"/>
              </a:ext>
            </a:extLst>
          </p:cNvPr>
          <p:cNvPicPr>
            <a:picLocks noChangeAspect="1"/>
          </p:cNvPicPr>
          <p:nvPr/>
        </p:nvPicPr>
        <p:blipFill>
          <a:blip r:embed="rId2"/>
          <a:stretch>
            <a:fillRect/>
          </a:stretch>
        </p:blipFill>
        <p:spPr>
          <a:xfrm>
            <a:off x="36004" y="658630"/>
            <a:ext cx="9144000" cy="4177106"/>
          </a:xfrm>
          <a:prstGeom prst="rect">
            <a:avLst/>
          </a:prstGeom>
          <a:ln>
            <a:solidFill>
              <a:schemeClr val="tx1"/>
            </a:solidFill>
          </a:ln>
        </p:spPr>
      </p:pic>
      <p:sp>
        <p:nvSpPr>
          <p:cNvPr id="9" name="TextBox 8">
            <a:extLst>
              <a:ext uri="{FF2B5EF4-FFF2-40B4-BE49-F238E27FC236}">
                <a16:creationId xmlns:a16="http://schemas.microsoft.com/office/drawing/2014/main" id="{8DC9FB01-C5F6-43C3-A0A2-E6139E3CA078}"/>
              </a:ext>
            </a:extLst>
          </p:cNvPr>
          <p:cNvSpPr txBox="1"/>
          <p:nvPr/>
        </p:nvSpPr>
        <p:spPr>
          <a:xfrm>
            <a:off x="6588224" y="2931790"/>
            <a:ext cx="1871700" cy="1077218"/>
          </a:xfrm>
          <a:prstGeom prst="rect">
            <a:avLst/>
          </a:prstGeom>
          <a:solidFill>
            <a:schemeClr val="bg1"/>
          </a:solidFill>
          <a:ln>
            <a:solidFill>
              <a:schemeClr val="tx1"/>
            </a:solidFill>
          </a:ln>
        </p:spPr>
        <p:txBody>
          <a:bodyPr wrap="square" rtlCol="0">
            <a:spAutoFit/>
          </a:bodyPr>
          <a:lstStyle/>
          <a:p>
            <a:r>
              <a:rPr lang="en-US" sz="1600" dirty="0"/>
              <a:t>Dark Grey Badge means "Assigned to me".  (I am logged in as Alicia Chen).</a:t>
            </a:r>
          </a:p>
        </p:txBody>
      </p:sp>
      <p:sp>
        <p:nvSpPr>
          <p:cNvPr id="10" name="TextBox 9">
            <a:extLst>
              <a:ext uri="{FF2B5EF4-FFF2-40B4-BE49-F238E27FC236}">
                <a16:creationId xmlns:a16="http://schemas.microsoft.com/office/drawing/2014/main" id="{8C1E097A-0921-471B-8162-DAC95CB8CE6A}"/>
              </a:ext>
            </a:extLst>
          </p:cNvPr>
          <p:cNvSpPr txBox="1"/>
          <p:nvPr/>
        </p:nvSpPr>
        <p:spPr>
          <a:xfrm>
            <a:off x="2195736" y="2532841"/>
            <a:ext cx="1656184" cy="830997"/>
          </a:xfrm>
          <a:prstGeom prst="rect">
            <a:avLst/>
          </a:prstGeom>
          <a:solidFill>
            <a:schemeClr val="bg1"/>
          </a:solidFill>
          <a:ln>
            <a:solidFill>
              <a:schemeClr val="tx1"/>
            </a:solidFill>
          </a:ln>
        </p:spPr>
        <p:txBody>
          <a:bodyPr wrap="square" rtlCol="0">
            <a:spAutoFit/>
          </a:bodyPr>
          <a:lstStyle/>
          <a:p>
            <a:r>
              <a:rPr lang="en-US" sz="1600" dirty="0"/>
              <a:t>White Badge means "Assigned to another user"</a:t>
            </a:r>
          </a:p>
        </p:txBody>
      </p:sp>
      <p:cxnSp>
        <p:nvCxnSpPr>
          <p:cNvPr id="11" name="Straight Arrow Connector 10">
            <a:extLst>
              <a:ext uri="{FF2B5EF4-FFF2-40B4-BE49-F238E27FC236}">
                <a16:creationId xmlns:a16="http://schemas.microsoft.com/office/drawing/2014/main" id="{7133B2F4-7881-454D-868A-06891D4CA102}"/>
              </a:ext>
            </a:extLst>
          </p:cNvPr>
          <p:cNvCxnSpPr>
            <a:cxnSpLocks/>
            <a:stCxn id="9" idx="1"/>
          </p:cNvCxnSpPr>
          <p:nvPr/>
        </p:nvCxnSpPr>
        <p:spPr>
          <a:xfrm flipH="1" flipV="1">
            <a:off x="5867890" y="2957661"/>
            <a:ext cx="720334" cy="5127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119C585-714D-40E9-B66B-1D44A4645C74}"/>
              </a:ext>
            </a:extLst>
          </p:cNvPr>
          <p:cNvCxnSpPr>
            <a:cxnSpLocks/>
          </p:cNvCxnSpPr>
          <p:nvPr/>
        </p:nvCxnSpPr>
        <p:spPr>
          <a:xfrm flipV="1">
            <a:off x="3851920" y="1851670"/>
            <a:ext cx="1080120" cy="895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8BA1BF-7145-4147-9A48-D80A0B21ABC6}"/>
              </a:ext>
            </a:extLst>
          </p:cNvPr>
          <p:cNvCxnSpPr>
            <a:cxnSpLocks/>
          </p:cNvCxnSpPr>
          <p:nvPr/>
        </p:nvCxnSpPr>
        <p:spPr>
          <a:xfrm>
            <a:off x="3851920" y="3152474"/>
            <a:ext cx="792088" cy="7874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534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Presentation Toggle Button </a:t>
            </a:r>
            <a:endParaRPr lang="LID4096" dirty="0"/>
          </a:p>
        </p:txBody>
      </p:sp>
    </p:spTree>
    <p:extLst>
      <p:ext uri="{BB962C8B-B14F-4D97-AF65-F5344CB8AC3E}">
        <p14:creationId xmlns:p14="http://schemas.microsoft.com/office/powerpoint/2010/main" val="1557402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presentation toggle button is located on the top right corner of the page and enables users to determine the way the PO line is presented on the screen. </a:t>
            </a:r>
          </a:p>
          <a:p>
            <a:pPr algn="l"/>
            <a:r>
              <a:rPr lang="en-US" dirty="0"/>
              <a:t>This allows users to work in the best way that suits their specific individual needs.</a:t>
            </a:r>
            <a:endParaRPr lang="LID4096" dirty="0"/>
          </a:p>
        </p:txBody>
      </p:sp>
    </p:spTree>
    <p:extLst>
      <p:ext uri="{BB962C8B-B14F-4D97-AF65-F5344CB8AC3E}">
        <p14:creationId xmlns:p14="http://schemas.microsoft.com/office/powerpoint/2010/main" val="41742045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There are three presentation options:</a:t>
            </a:r>
          </a:p>
          <a:p>
            <a:pPr lvl="1"/>
            <a:r>
              <a:rPr lang="en-US" b="1" dirty="0"/>
              <a:t>List view  </a:t>
            </a:r>
            <a:r>
              <a:rPr lang="en-US" dirty="0"/>
              <a:t>- presents the full list of PO lines in a single panel</a:t>
            </a:r>
          </a:p>
          <a:p>
            <a:pPr lvl="1"/>
            <a:r>
              <a:rPr lang="en-US" b="1" dirty="0"/>
              <a:t>Split view </a:t>
            </a:r>
            <a:r>
              <a:rPr lang="en-US" dirty="0"/>
              <a:t>- presents the full list of PO lines on one side and more information about the selected PO line on the other side.   Split view presentation can also be triggered by simply clicking on one of the PO lines presented in the full list. Users can determine the width of the left / right panel by selecting one of the 3 pre-set options or by clicking and dragging the vertical separator ruler to the right or to the left (vertical ruler separates between the left and right panels).</a:t>
            </a:r>
          </a:p>
          <a:p>
            <a:pPr lvl="1"/>
            <a:r>
              <a:rPr lang="en-US" b="1" dirty="0"/>
              <a:t>Full Page view </a:t>
            </a:r>
            <a:r>
              <a:rPr lang="en-US" dirty="0"/>
              <a:t>- the presentation in this selection presents a specific PO line in full view.</a:t>
            </a:r>
            <a:endParaRPr lang="LID4096" dirty="0"/>
          </a:p>
        </p:txBody>
      </p:sp>
    </p:spTree>
    <p:extLst>
      <p:ext uri="{BB962C8B-B14F-4D97-AF65-F5344CB8AC3E}">
        <p14:creationId xmlns:p14="http://schemas.microsoft.com/office/powerpoint/2010/main" val="1618909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pic>
        <p:nvPicPr>
          <p:cNvPr id="8" name="Picture 7">
            <a:extLst>
              <a:ext uri="{FF2B5EF4-FFF2-40B4-BE49-F238E27FC236}">
                <a16:creationId xmlns:a16="http://schemas.microsoft.com/office/drawing/2014/main" id="{8C4D7AEA-3D2D-4B40-B96B-B9EDCEA774F2}"/>
              </a:ext>
            </a:extLst>
          </p:cNvPr>
          <p:cNvPicPr>
            <a:picLocks noChangeAspect="1"/>
          </p:cNvPicPr>
          <p:nvPr/>
        </p:nvPicPr>
        <p:blipFill>
          <a:blip r:embed="rId2"/>
          <a:stretch>
            <a:fillRect/>
          </a:stretch>
        </p:blipFill>
        <p:spPr>
          <a:xfrm>
            <a:off x="0" y="900782"/>
            <a:ext cx="9144000" cy="3759200"/>
          </a:xfrm>
          <a:prstGeom prst="rect">
            <a:avLst/>
          </a:prstGeom>
          <a:ln>
            <a:solidFill>
              <a:schemeClr val="accent1"/>
            </a:solidFill>
          </a:ln>
        </p:spPr>
      </p:pic>
      <p:sp>
        <p:nvSpPr>
          <p:cNvPr id="9" name="TextBox 8">
            <a:extLst>
              <a:ext uri="{FF2B5EF4-FFF2-40B4-BE49-F238E27FC236}">
                <a16:creationId xmlns:a16="http://schemas.microsoft.com/office/drawing/2014/main" id="{18B3D3C8-4E39-490E-A6E7-BA901AF3E592}"/>
              </a:ext>
            </a:extLst>
          </p:cNvPr>
          <p:cNvSpPr txBox="1"/>
          <p:nvPr/>
        </p:nvSpPr>
        <p:spPr>
          <a:xfrm>
            <a:off x="5436096" y="771550"/>
            <a:ext cx="2016224" cy="646331"/>
          </a:xfrm>
          <a:prstGeom prst="rect">
            <a:avLst/>
          </a:prstGeom>
          <a:solidFill>
            <a:schemeClr val="bg1"/>
          </a:solidFill>
          <a:ln>
            <a:solidFill>
              <a:schemeClr val="accent1"/>
            </a:solidFill>
          </a:ln>
        </p:spPr>
        <p:txBody>
          <a:bodyPr wrap="square" rtlCol="0">
            <a:spAutoFit/>
          </a:bodyPr>
          <a:lstStyle/>
          <a:p>
            <a:r>
              <a:rPr lang="en-US" dirty="0"/>
              <a:t>Presentation Toggle Button</a:t>
            </a:r>
          </a:p>
        </p:txBody>
      </p:sp>
      <p:cxnSp>
        <p:nvCxnSpPr>
          <p:cNvPr id="11" name="Straight Arrow Connector 10">
            <a:extLst>
              <a:ext uri="{FF2B5EF4-FFF2-40B4-BE49-F238E27FC236}">
                <a16:creationId xmlns:a16="http://schemas.microsoft.com/office/drawing/2014/main" id="{DE77D412-6FFF-4474-8D20-8B80D5B18387}"/>
              </a:ext>
            </a:extLst>
          </p:cNvPr>
          <p:cNvCxnSpPr/>
          <p:nvPr/>
        </p:nvCxnSpPr>
        <p:spPr>
          <a:xfrm>
            <a:off x="8408520" y="1089726"/>
            <a:ext cx="360040" cy="288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9633A40-3AFA-4A53-8BC2-8E566EEF43AB}"/>
              </a:ext>
            </a:extLst>
          </p:cNvPr>
          <p:cNvCxnSpPr>
            <a:cxnSpLocks/>
            <a:endCxn id="9" idx="3"/>
          </p:cNvCxnSpPr>
          <p:nvPr/>
        </p:nvCxnSpPr>
        <p:spPr>
          <a:xfrm flipH="1">
            <a:off x="7452320" y="1094716"/>
            <a:ext cx="956200"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975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new menu</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2304256" cy="576064"/>
          </a:xfrm>
        </p:spPr>
        <p:txBody>
          <a:bodyPr>
            <a:normAutofit/>
          </a:bodyPr>
          <a:lstStyle/>
          <a:p>
            <a:pPr algn="l"/>
            <a:r>
              <a:rPr lang="en-US" dirty="0"/>
              <a:t>Existing menu</a:t>
            </a:r>
          </a:p>
          <a:p>
            <a:pPr algn="l"/>
            <a:endParaRPr lang="LID4096" dirty="0"/>
          </a:p>
        </p:txBody>
      </p:sp>
      <p:sp>
        <p:nvSpPr>
          <p:cNvPr id="5" name="Content Placeholder 3">
            <a:extLst>
              <a:ext uri="{FF2B5EF4-FFF2-40B4-BE49-F238E27FC236}">
                <a16:creationId xmlns:a16="http://schemas.microsoft.com/office/drawing/2014/main" id="{11583AB7-372D-40FB-BFDD-5BFFAB086FF2}"/>
              </a:ext>
            </a:extLst>
          </p:cNvPr>
          <p:cNvSpPr txBox="1">
            <a:spLocks/>
          </p:cNvSpPr>
          <p:nvPr/>
        </p:nvSpPr>
        <p:spPr>
          <a:xfrm>
            <a:off x="5220072" y="771550"/>
            <a:ext cx="2304256" cy="5760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New menu</a:t>
            </a:r>
          </a:p>
          <a:p>
            <a:endParaRPr lang="LID4096" dirty="0"/>
          </a:p>
        </p:txBody>
      </p:sp>
      <p:pic>
        <p:nvPicPr>
          <p:cNvPr id="13" name="Picture 12">
            <a:extLst>
              <a:ext uri="{FF2B5EF4-FFF2-40B4-BE49-F238E27FC236}">
                <a16:creationId xmlns:a16="http://schemas.microsoft.com/office/drawing/2014/main" id="{56CBADC5-FDFB-4CC7-9260-D0E197FE52A3}"/>
              </a:ext>
            </a:extLst>
          </p:cNvPr>
          <p:cNvPicPr>
            <a:picLocks noChangeAspect="1"/>
          </p:cNvPicPr>
          <p:nvPr/>
        </p:nvPicPr>
        <p:blipFill>
          <a:blip r:embed="rId2"/>
          <a:stretch>
            <a:fillRect/>
          </a:stretch>
        </p:blipFill>
        <p:spPr>
          <a:xfrm>
            <a:off x="5508100" y="1347614"/>
            <a:ext cx="1594509" cy="2952000"/>
          </a:xfrm>
          <a:prstGeom prst="rect">
            <a:avLst/>
          </a:prstGeom>
          <a:ln>
            <a:solidFill>
              <a:schemeClr val="accent1"/>
            </a:solidFill>
          </a:ln>
        </p:spPr>
      </p:pic>
      <p:pic>
        <p:nvPicPr>
          <p:cNvPr id="15" name="Picture 14">
            <a:extLst>
              <a:ext uri="{FF2B5EF4-FFF2-40B4-BE49-F238E27FC236}">
                <a16:creationId xmlns:a16="http://schemas.microsoft.com/office/drawing/2014/main" id="{05CE60EA-2F4C-4340-A42F-4AFAEFD49700}"/>
              </a:ext>
            </a:extLst>
          </p:cNvPr>
          <p:cNvPicPr>
            <a:picLocks noChangeAspect="1"/>
          </p:cNvPicPr>
          <p:nvPr/>
        </p:nvPicPr>
        <p:blipFill>
          <a:blip r:embed="rId3"/>
          <a:stretch>
            <a:fillRect/>
          </a:stretch>
        </p:blipFill>
        <p:spPr>
          <a:xfrm>
            <a:off x="539552" y="1320180"/>
            <a:ext cx="1558769" cy="2808000"/>
          </a:xfrm>
          <a:prstGeom prst="rect">
            <a:avLst/>
          </a:prstGeom>
          <a:ln>
            <a:solidFill>
              <a:schemeClr val="accent1"/>
            </a:solidFill>
          </a:ln>
        </p:spPr>
      </p:pic>
      <p:sp>
        <p:nvSpPr>
          <p:cNvPr id="16" name="Rectangle 15">
            <a:extLst>
              <a:ext uri="{FF2B5EF4-FFF2-40B4-BE49-F238E27FC236}">
                <a16:creationId xmlns:a16="http://schemas.microsoft.com/office/drawing/2014/main" id="{DC8BD525-DC34-40A7-9026-A8829B45CA70}"/>
              </a:ext>
            </a:extLst>
          </p:cNvPr>
          <p:cNvSpPr/>
          <p:nvPr/>
        </p:nvSpPr>
        <p:spPr>
          <a:xfrm>
            <a:off x="5620304" y="1975590"/>
            <a:ext cx="64807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6732786-67A5-4DB9-BC5C-1883828E50F6}"/>
              </a:ext>
            </a:extLst>
          </p:cNvPr>
          <p:cNvSpPr txBox="1"/>
          <p:nvPr/>
        </p:nvSpPr>
        <p:spPr>
          <a:xfrm>
            <a:off x="2339752" y="1347614"/>
            <a:ext cx="3024336" cy="2862322"/>
          </a:xfrm>
          <a:prstGeom prst="rect">
            <a:avLst/>
          </a:prstGeom>
          <a:noFill/>
        </p:spPr>
        <p:txBody>
          <a:bodyPr wrap="square" rtlCol="0">
            <a:spAutoFit/>
          </a:bodyPr>
          <a:lstStyle/>
          <a:p>
            <a:pPr marL="285750" indent="-285750">
              <a:buFont typeface="Arial" panose="020B0604020202020204" pitchFamily="34" charset="0"/>
              <a:buChar char="•"/>
            </a:pPr>
            <a:r>
              <a:rPr lang="en-US" dirty="0"/>
              <a:t>A new entry "All PO Lines" has been added to "Purchase Order Lines"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"Package" has been moved from "purchase Order (PO)" to "Purchase Order Lines"</a:t>
            </a:r>
          </a:p>
          <a:p>
            <a:pPr marL="285750" indent="-285750">
              <a:buFont typeface="Arial" panose="020B0604020202020204" pitchFamily="34" charset="0"/>
              <a:buChar char="•"/>
            </a:pPr>
            <a:endParaRPr lang="en-US" dirty="0"/>
          </a:p>
          <a:p>
            <a:endParaRPr lang="en-US" dirty="0"/>
          </a:p>
        </p:txBody>
      </p:sp>
      <p:sp>
        <p:nvSpPr>
          <p:cNvPr id="18" name="Rectangle 17">
            <a:extLst>
              <a:ext uri="{FF2B5EF4-FFF2-40B4-BE49-F238E27FC236}">
                <a16:creationId xmlns:a16="http://schemas.microsoft.com/office/drawing/2014/main" id="{0A9383A2-6818-4B2E-AD37-3774CCB072F4}"/>
              </a:ext>
            </a:extLst>
          </p:cNvPr>
          <p:cNvSpPr/>
          <p:nvPr/>
        </p:nvSpPr>
        <p:spPr>
          <a:xfrm>
            <a:off x="5632024" y="1583734"/>
            <a:ext cx="81218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4592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429639"/>
          </a:xfrm>
        </p:spPr>
        <p:txBody>
          <a:bodyPr>
            <a:normAutofit lnSpcReduction="10000"/>
          </a:bodyPr>
          <a:lstStyle/>
          <a:p>
            <a:pPr algn="l"/>
            <a:r>
              <a:rPr lang="en-US" dirty="0"/>
              <a:t>This is the list view</a:t>
            </a:r>
            <a:endParaRPr lang="LID4096" dirty="0"/>
          </a:p>
        </p:txBody>
      </p:sp>
      <p:pic>
        <p:nvPicPr>
          <p:cNvPr id="6" name="Picture 5">
            <a:extLst>
              <a:ext uri="{FF2B5EF4-FFF2-40B4-BE49-F238E27FC236}">
                <a16:creationId xmlns:a16="http://schemas.microsoft.com/office/drawing/2014/main" id="{7C390FEA-976F-4E0B-B337-9B067BC58973}"/>
              </a:ext>
            </a:extLst>
          </p:cNvPr>
          <p:cNvPicPr>
            <a:picLocks noChangeAspect="1"/>
          </p:cNvPicPr>
          <p:nvPr/>
        </p:nvPicPr>
        <p:blipFill>
          <a:blip r:embed="rId2"/>
          <a:stretch>
            <a:fillRect/>
          </a:stretch>
        </p:blipFill>
        <p:spPr>
          <a:xfrm>
            <a:off x="449796" y="1312054"/>
            <a:ext cx="8244408" cy="3499985"/>
          </a:xfrm>
          <a:prstGeom prst="rect">
            <a:avLst/>
          </a:prstGeom>
          <a:ln>
            <a:solidFill>
              <a:schemeClr val="tx1"/>
            </a:solidFill>
          </a:ln>
        </p:spPr>
      </p:pic>
    </p:spTree>
    <p:extLst>
      <p:ext uri="{BB962C8B-B14F-4D97-AF65-F5344CB8AC3E}">
        <p14:creationId xmlns:p14="http://schemas.microsoft.com/office/powerpoint/2010/main" val="3051153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429639"/>
          </a:xfrm>
        </p:spPr>
        <p:txBody>
          <a:bodyPr>
            <a:normAutofit lnSpcReduction="10000"/>
          </a:bodyPr>
          <a:lstStyle/>
          <a:p>
            <a:pPr algn="l"/>
            <a:r>
              <a:rPr lang="en-US" dirty="0"/>
              <a:t>This is the split view medium list</a:t>
            </a:r>
            <a:endParaRPr lang="LID4096" dirty="0"/>
          </a:p>
        </p:txBody>
      </p:sp>
      <p:pic>
        <p:nvPicPr>
          <p:cNvPr id="7" name="Picture 6">
            <a:extLst>
              <a:ext uri="{FF2B5EF4-FFF2-40B4-BE49-F238E27FC236}">
                <a16:creationId xmlns:a16="http://schemas.microsoft.com/office/drawing/2014/main" id="{3CB9C8A4-9C17-4173-B9C1-9E32AEA035A9}"/>
              </a:ext>
            </a:extLst>
          </p:cNvPr>
          <p:cNvPicPr>
            <a:picLocks noChangeAspect="1"/>
          </p:cNvPicPr>
          <p:nvPr/>
        </p:nvPicPr>
        <p:blipFill>
          <a:blip r:embed="rId2"/>
          <a:stretch>
            <a:fillRect/>
          </a:stretch>
        </p:blipFill>
        <p:spPr>
          <a:xfrm>
            <a:off x="395536" y="1305384"/>
            <a:ext cx="8316416" cy="3460627"/>
          </a:xfrm>
          <a:prstGeom prst="rect">
            <a:avLst/>
          </a:prstGeom>
          <a:ln>
            <a:solidFill>
              <a:schemeClr val="tx1"/>
            </a:solidFill>
          </a:ln>
        </p:spPr>
      </p:pic>
      <p:sp>
        <p:nvSpPr>
          <p:cNvPr id="8" name="TextBox 7">
            <a:extLst>
              <a:ext uri="{FF2B5EF4-FFF2-40B4-BE49-F238E27FC236}">
                <a16:creationId xmlns:a16="http://schemas.microsoft.com/office/drawing/2014/main" id="{8DFB703D-4AB8-4FA0-AE3D-BE0DDDC3B4C1}"/>
              </a:ext>
            </a:extLst>
          </p:cNvPr>
          <p:cNvSpPr txBox="1"/>
          <p:nvPr/>
        </p:nvSpPr>
        <p:spPr>
          <a:xfrm>
            <a:off x="4572000" y="3775697"/>
            <a:ext cx="1656184" cy="584775"/>
          </a:xfrm>
          <a:prstGeom prst="rect">
            <a:avLst/>
          </a:prstGeom>
          <a:solidFill>
            <a:schemeClr val="bg1"/>
          </a:solidFill>
          <a:ln>
            <a:solidFill>
              <a:schemeClr val="tx1"/>
            </a:solidFill>
          </a:ln>
        </p:spPr>
        <p:txBody>
          <a:bodyPr wrap="square" rtlCol="0">
            <a:spAutoFit/>
          </a:bodyPr>
          <a:lstStyle/>
          <a:p>
            <a:r>
              <a:rPr lang="en-US" sz="1600" dirty="0"/>
              <a:t>Left pane can be collapsed here</a:t>
            </a:r>
          </a:p>
        </p:txBody>
      </p:sp>
      <p:cxnSp>
        <p:nvCxnSpPr>
          <p:cNvPr id="9" name="Straight Arrow Connector 8">
            <a:extLst>
              <a:ext uri="{FF2B5EF4-FFF2-40B4-BE49-F238E27FC236}">
                <a16:creationId xmlns:a16="http://schemas.microsoft.com/office/drawing/2014/main" id="{BC15FCED-9271-46BB-A486-AB37A30579EE}"/>
              </a:ext>
            </a:extLst>
          </p:cNvPr>
          <p:cNvCxnSpPr>
            <a:cxnSpLocks/>
            <a:stCxn id="8" idx="1"/>
          </p:cNvCxnSpPr>
          <p:nvPr/>
        </p:nvCxnSpPr>
        <p:spPr>
          <a:xfrm flipH="1" flipV="1">
            <a:off x="3851666" y="3801566"/>
            <a:ext cx="720334" cy="2665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57914BB-5E4B-43A7-8B6A-987E7488F330}"/>
              </a:ext>
            </a:extLst>
          </p:cNvPr>
          <p:cNvSpPr txBox="1"/>
          <p:nvPr/>
        </p:nvSpPr>
        <p:spPr>
          <a:xfrm>
            <a:off x="4716016" y="1375523"/>
            <a:ext cx="2520280" cy="830997"/>
          </a:xfrm>
          <a:prstGeom prst="rect">
            <a:avLst/>
          </a:prstGeom>
          <a:solidFill>
            <a:schemeClr val="bg1"/>
          </a:solidFill>
          <a:ln>
            <a:solidFill>
              <a:schemeClr val="tx1"/>
            </a:solidFill>
          </a:ln>
        </p:spPr>
        <p:txBody>
          <a:bodyPr wrap="square" rtlCol="0">
            <a:spAutoFit/>
          </a:bodyPr>
          <a:lstStyle/>
          <a:p>
            <a:r>
              <a:rPr lang="en-US" sz="1600" dirty="0"/>
              <a:t>Pane divider can be dragged left or right to show more or less on a specific side.</a:t>
            </a:r>
          </a:p>
        </p:txBody>
      </p:sp>
      <p:cxnSp>
        <p:nvCxnSpPr>
          <p:cNvPr id="11" name="Straight Arrow Connector 10">
            <a:extLst>
              <a:ext uri="{FF2B5EF4-FFF2-40B4-BE49-F238E27FC236}">
                <a16:creationId xmlns:a16="http://schemas.microsoft.com/office/drawing/2014/main" id="{B97F057A-CCF8-4270-BB2C-9BDFC9BB07A3}"/>
              </a:ext>
            </a:extLst>
          </p:cNvPr>
          <p:cNvCxnSpPr>
            <a:cxnSpLocks/>
            <a:stCxn id="10" idx="1"/>
          </p:cNvCxnSpPr>
          <p:nvPr/>
        </p:nvCxnSpPr>
        <p:spPr>
          <a:xfrm flipH="1">
            <a:off x="3851666" y="1791022"/>
            <a:ext cx="864350" cy="4154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964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Presentation Toggle Button </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429639"/>
          </a:xfrm>
        </p:spPr>
        <p:txBody>
          <a:bodyPr>
            <a:normAutofit lnSpcReduction="10000"/>
          </a:bodyPr>
          <a:lstStyle/>
          <a:p>
            <a:pPr algn="l"/>
            <a:r>
              <a:rPr lang="en-US" dirty="0"/>
              <a:t>This is the full-page view</a:t>
            </a:r>
            <a:endParaRPr lang="LID4096" dirty="0"/>
          </a:p>
        </p:txBody>
      </p:sp>
      <p:pic>
        <p:nvPicPr>
          <p:cNvPr id="6" name="Picture 5">
            <a:extLst>
              <a:ext uri="{FF2B5EF4-FFF2-40B4-BE49-F238E27FC236}">
                <a16:creationId xmlns:a16="http://schemas.microsoft.com/office/drawing/2014/main" id="{4F8591E8-E227-4154-8609-DBFD8C72EB1F}"/>
              </a:ext>
            </a:extLst>
          </p:cNvPr>
          <p:cNvPicPr>
            <a:picLocks noChangeAspect="1"/>
          </p:cNvPicPr>
          <p:nvPr/>
        </p:nvPicPr>
        <p:blipFill>
          <a:blip r:embed="rId2"/>
          <a:stretch>
            <a:fillRect/>
          </a:stretch>
        </p:blipFill>
        <p:spPr>
          <a:xfrm>
            <a:off x="1335604" y="1445172"/>
            <a:ext cx="6472791" cy="3187728"/>
          </a:xfrm>
          <a:prstGeom prst="rect">
            <a:avLst/>
          </a:prstGeom>
          <a:ln>
            <a:solidFill>
              <a:schemeClr val="tx1"/>
            </a:solidFill>
          </a:ln>
        </p:spPr>
      </p:pic>
    </p:spTree>
    <p:extLst>
      <p:ext uri="{BB962C8B-B14F-4D97-AF65-F5344CB8AC3E}">
        <p14:creationId xmlns:p14="http://schemas.microsoft.com/office/powerpoint/2010/main" val="351167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Split View (Side By Side View)</a:t>
            </a:r>
            <a:endParaRPr lang="LID4096" dirty="0"/>
          </a:p>
        </p:txBody>
      </p:sp>
    </p:spTree>
    <p:extLst>
      <p:ext uri="{BB962C8B-B14F-4D97-AF65-F5344CB8AC3E}">
        <p14:creationId xmlns:p14="http://schemas.microsoft.com/office/powerpoint/2010/main" val="3869815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To improve the usability of the unified PO line task list, a "Side By Side View" presentation enables users to view a list of PO lines on one side and detailed information regarding the selected PO line on the other side. </a:t>
            </a:r>
          </a:p>
          <a:p>
            <a:pPr algn="l"/>
            <a:r>
              <a:rPr lang="en-US" dirty="0"/>
              <a:t>The right panel holds relevant information regarding the PO line, for users with relevant roles. </a:t>
            </a:r>
          </a:p>
          <a:p>
            <a:pPr algn="l"/>
            <a:r>
              <a:rPr lang="en-US" dirty="0"/>
              <a:t>This information is editable from the panel itself, preventing users from the need to navigate to a specific PO line editing screen.</a:t>
            </a:r>
            <a:endParaRPr lang="LID4096" dirty="0"/>
          </a:p>
        </p:txBody>
      </p:sp>
    </p:spTree>
    <p:extLst>
      <p:ext uri="{BB962C8B-B14F-4D97-AF65-F5344CB8AC3E}">
        <p14:creationId xmlns:p14="http://schemas.microsoft.com/office/powerpoint/2010/main" val="28202810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pic>
        <p:nvPicPr>
          <p:cNvPr id="8" name="Picture 7">
            <a:extLst>
              <a:ext uri="{FF2B5EF4-FFF2-40B4-BE49-F238E27FC236}">
                <a16:creationId xmlns:a16="http://schemas.microsoft.com/office/drawing/2014/main" id="{F5F3512F-3F13-4FB7-889E-6F64E6D06015}"/>
              </a:ext>
            </a:extLst>
          </p:cNvPr>
          <p:cNvPicPr>
            <a:picLocks noChangeAspect="1"/>
          </p:cNvPicPr>
          <p:nvPr/>
        </p:nvPicPr>
        <p:blipFill>
          <a:blip r:embed="rId2"/>
          <a:stretch>
            <a:fillRect/>
          </a:stretch>
        </p:blipFill>
        <p:spPr>
          <a:xfrm>
            <a:off x="0" y="779689"/>
            <a:ext cx="9144000" cy="3899140"/>
          </a:xfrm>
          <a:prstGeom prst="rect">
            <a:avLst/>
          </a:prstGeom>
          <a:ln>
            <a:solidFill>
              <a:schemeClr val="tx1"/>
            </a:solidFill>
          </a:ln>
        </p:spPr>
      </p:pic>
      <p:sp>
        <p:nvSpPr>
          <p:cNvPr id="9" name="TextBox 8">
            <a:extLst>
              <a:ext uri="{FF2B5EF4-FFF2-40B4-BE49-F238E27FC236}">
                <a16:creationId xmlns:a16="http://schemas.microsoft.com/office/drawing/2014/main" id="{C128BE2F-95CE-456D-835E-F9E474F53EFA}"/>
              </a:ext>
            </a:extLst>
          </p:cNvPr>
          <p:cNvSpPr txBox="1"/>
          <p:nvPr/>
        </p:nvSpPr>
        <p:spPr>
          <a:xfrm>
            <a:off x="7020272" y="2862517"/>
            <a:ext cx="1656184" cy="1077218"/>
          </a:xfrm>
          <a:prstGeom prst="rect">
            <a:avLst/>
          </a:prstGeom>
          <a:solidFill>
            <a:schemeClr val="bg1"/>
          </a:solidFill>
          <a:ln>
            <a:solidFill>
              <a:schemeClr val="tx1"/>
            </a:solidFill>
          </a:ln>
        </p:spPr>
        <p:txBody>
          <a:bodyPr wrap="square" rtlCol="0">
            <a:spAutoFit/>
          </a:bodyPr>
          <a:lstStyle/>
          <a:p>
            <a:r>
              <a:rPr lang="en-US" sz="1600" dirty="0"/>
              <a:t>Editable POL details will open in the </a:t>
            </a:r>
            <a:r>
              <a:rPr lang="en-US" sz="1600" b="1" dirty="0"/>
              <a:t>Right side panel</a:t>
            </a:r>
            <a:endParaRPr lang="en-US" sz="1600" dirty="0"/>
          </a:p>
        </p:txBody>
      </p:sp>
      <p:cxnSp>
        <p:nvCxnSpPr>
          <p:cNvPr id="10" name="Straight Arrow Connector 9">
            <a:extLst>
              <a:ext uri="{FF2B5EF4-FFF2-40B4-BE49-F238E27FC236}">
                <a16:creationId xmlns:a16="http://schemas.microsoft.com/office/drawing/2014/main" id="{9CBEA2C9-928A-4EC3-B3F6-0752E48A6765}"/>
              </a:ext>
            </a:extLst>
          </p:cNvPr>
          <p:cNvCxnSpPr>
            <a:cxnSpLocks/>
          </p:cNvCxnSpPr>
          <p:nvPr/>
        </p:nvCxnSpPr>
        <p:spPr>
          <a:xfrm flipH="1" flipV="1">
            <a:off x="1907704" y="2596000"/>
            <a:ext cx="720334" cy="266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2E582D1-E10D-44AF-AC8E-A26DB32C299F}"/>
              </a:ext>
            </a:extLst>
          </p:cNvPr>
          <p:cNvCxnSpPr>
            <a:cxnSpLocks/>
          </p:cNvCxnSpPr>
          <p:nvPr/>
        </p:nvCxnSpPr>
        <p:spPr>
          <a:xfrm flipH="1" flipV="1">
            <a:off x="2628038" y="2862517"/>
            <a:ext cx="216024" cy="717346"/>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0AA93DE-CDD0-4E97-8A9A-AD194CE31D1F}"/>
              </a:ext>
            </a:extLst>
          </p:cNvPr>
          <p:cNvSpPr txBox="1"/>
          <p:nvPr/>
        </p:nvSpPr>
        <p:spPr>
          <a:xfrm>
            <a:off x="2195736" y="3579863"/>
            <a:ext cx="1656184" cy="830997"/>
          </a:xfrm>
          <a:prstGeom prst="rect">
            <a:avLst/>
          </a:prstGeom>
          <a:solidFill>
            <a:schemeClr val="bg1"/>
          </a:solidFill>
          <a:ln>
            <a:solidFill>
              <a:schemeClr val="tx1"/>
            </a:solidFill>
          </a:ln>
        </p:spPr>
        <p:txBody>
          <a:bodyPr wrap="square" rtlCol="0">
            <a:spAutoFit/>
          </a:bodyPr>
          <a:lstStyle/>
          <a:p>
            <a:r>
              <a:rPr lang="en-US" sz="1600" dirty="0"/>
              <a:t>Select a POL from the </a:t>
            </a:r>
            <a:r>
              <a:rPr lang="en-US" sz="1600" b="1" dirty="0"/>
              <a:t>Compact left side record view</a:t>
            </a:r>
            <a:endParaRPr lang="en-US" sz="1600" dirty="0"/>
          </a:p>
        </p:txBody>
      </p:sp>
    </p:spTree>
    <p:extLst>
      <p:ext uri="{BB962C8B-B14F-4D97-AF65-F5344CB8AC3E}">
        <p14:creationId xmlns:p14="http://schemas.microsoft.com/office/powerpoint/2010/main" val="34686110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9CAD30-71F0-4F7A-A763-C6A4E7EF4930}"/>
              </a:ext>
            </a:extLst>
          </p:cNvPr>
          <p:cNvPicPr>
            <a:picLocks noChangeAspect="1"/>
          </p:cNvPicPr>
          <p:nvPr/>
        </p:nvPicPr>
        <p:blipFill>
          <a:blip r:embed="rId2"/>
          <a:stretch>
            <a:fillRect/>
          </a:stretch>
        </p:blipFill>
        <p:spPr>
          <a:xfrm>
            <a:off x="0" y="1187406"/>
            <a:ext cx="9144000" cy="3544584"/>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9" name="TextBox 8">
            <a:extLst>
              <a:ext uri="{FF2B5EF4-FFF2-40B4-BE49-F238E27FC236}">
                <a16:creationId xmlns:a16="http://schemas.microsoft.com/office/drawing/2014/main" id="{C128BE2F-95CE-456D-835E-F9E474F53EFA}"/>
              </a:ext>
            </a:extLst>
          </p:cNvPr>
          <p:cNvSpPr txBox="1"/>
          <p:nvPr/>
        </p:nvSpPr>
        <p:spPr>
          <a:xfrm>
            <a:off x="3078596" y="3813408"/>
            <a:ext cx="3456384" cy="830997"/>
          </a:xfrm>
          <a:prstGeom prst="rect">
            <a:avLst/>
          </a:prstGeom>
          <a:solidFill>
            <a:schemeClr val="bg1"/>
          </a:solidFill>
          <a:ln>
            <a:solidFill>
              <a:schemeClr val="tx1"/>
            </a:solidFill>
          </a:ln>
        </p:spPr>
        <p:txBody>
          <a:bodyPr wrap="square" rtlCol="0">
            <a:spAutoFit/>
          </a:bodyPr>
          <a:lstStyle/>
          <a:p>
            <a:r>
              <a:rPr lang="en-US" sz="1600" dirty="0"/>
              <a:t>Navigate directly to the different parts of the POL using the "Sections" option or the scrollbar.</a:t>
            </a:r>
          </a:p>
        </p:txBody>
      </p:sp>
      <p:cxnSp>
        <p:nvCxnSpPr>
          <p:cNvPr id="10" name="Straight Arrow Connector 9">
            <a:extLst>
              <a:ext uri="{FF2B5EF4-FFF2-40B4-BE49-F238E27FC236}">
                <a16:creationId xmlns:a16="http://schemas.microsoft.com/office/drawing/2014/main" id="{9CBEA2C9-928A-4EC3-B3F6-0752E48A6765}"/>
              </a:ext>
            </a:extLst>
          </p:cNvPr>
          <p:cNvCxnSpPr>
            <a:cxnSpLocks/>
          </p:cNvCxnSpPr>
          <p:nvPr/>
        </p:nvCxnSpPr>
        <p:spPr>
          <a:xfrm flipV="1">
            <a:off x="6012160" y="2787774"/>
            <a:ext cx="864096" cy="2880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2E582D1-E10D-44AF-AC8E-A26DB32C299F}"/>
              </a:ext>
            </a:extLst>
          </p:cNvPr>
          <p:cNvCxnSpPr>
            <a:cxnSpLocks/>
          </p:cNvCxnSpPr>
          <p:nvPr/>
        </p:nvCxnSpPr>
        <p:spPr>
          <a:xfrm flipV="1">
            <a:off x="5724128" y="3077890"/>
            <a:ext cx="288032" cy="735518"/>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8188D4-6151-422F-8104-67C193BD0719}"/>
              </a:ext>
            </a:extLst>
          </p:cNvPr>
          <p:cNvCxnSpPr>
            <a:cxnSpLocks/>
          </p:cNvCxnSpPr>
          <p:nvPr/>
        </p:nvCxnSpPr>
        <p:spPr>
          <a:xfrm flipV="1">
            <a:off x="8460432" y="3515973"/>
            <a:ext cx="536908" cy="9279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EE898B7-9DAA-4CAD-A2F2-2A8CDD326953}"/>
              </a:ext>
            </a:extLst>
          </p:cNvPr>
          <p:cNvCxnSpPr>
            <a:cxnSpLocks/>
          </p:cNvCxnSpPr>
          <p:nvPr/>
        </p:nvCxnSpPr>
        <p:spPr>
          <a:xfrm flipV="1">
            <a:off x="6534980" y="4443958"/>
            <a:ext cx="1925452" cy="171818"/>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Content Placeholder 3">
            <a:extLst>
              <a:ext uri="{FF2B5EF4-FFF2-40B4-BE49-F238E27FC236}">
                <a16:creationId xmlns:a16="http://schemas.microsoft.com/office/drawing/2014/main" id="{FE8E8DAB-3BA1-4D06-AB85-29072F10F471}"/>
              </a:ext>
            </a:extLst>
          </p:cNvPr>
          <p:cNvSpPr>
            <a:spLocks noGrp="1"/>
          </p:cNvSpPr>
          <p:nvPr>
            <p:ph idx="1"/>
          </p:nvPr>
        </p:nvSpPr>
        <p:spPr>
          <a:xfrm>
            <a:off x="395536" y="773959"/>
            <a:ext cx="8424936" cy="3886023"/>
          </a:xfrm>
        </p:spPr>
        <p:txBody>
          <a:bodyPr>
            <a:normAutofit/>
          </a:bodyPr>
          <a:lstStyle/>
          <a:p>
            <a:pPr algn="l"/>
            <a:r>
              <a:rPr lang="en-US" dirty="0"/>
              <a:t>Navigate the POL via the sections or the scrollbar.</a:t>
            </a:r>
            <a:endParaRPr lang="LID4096" dirty="0"/>
          </a:p>
        </p:txBody>
      </p:sp>
    </p:spTree>
    <p:extLst>
      <p:ext uri="{BB962C8B-B14F-4D97-AF65-F5344CB8AC3E}">
        <p14:creationId xmlns:p14="http://schemas.microsoft.com/office/powerpoint/2010/main" val="3673185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9B3687-C19C-4746-A59E-EF5036FB0D88}"/>
              </a:ext>
            </a:extLst>
          </p:cNvPr>
          <p:cNvPicPr>
            <a:picLocks noChangeAspect="1"/>
          </p:cNvPicPr>
          <p:nvPr/>
        </p:nvPicPr>
        <p:blipFill>
          <a:blip r:embed="rId2"/>
          <a:stretch>
            <a:fillRect/>
          </a:stretch>
        </p:blipFill>
        <p:spPr>
          <a:xfrm>
            <a:off x="0" y="1298611"/>
            <a:ext cx="9144000" cy="3433379"/>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9" name="TextBox 8">
            <a:extLst>
              <a:ext uri="{FF2B5EF4-FFF2-40B4-BE49-F238E27FC236}">
                <a16:creationId xmlns:a16="http://schemas.microsoft.com/office/drawing/2014/main" id="{C128BE2F-95CE-456D-835E-F9E474F53EFA}"/>
              </a:ext>
            </a:extLst>
          </p:cNvPr>
          <p:cNvSpPr txBox="1"/>
          <p:nvPr/>
        </p:nvSpPr>
        <p:spPr>
          <a:xfrm>
            <a:off x="2605136" y="2812045"/>
            <a:ext cx="2016224" cy="584775"/>
          </a:xfrm>
          <a:prstGeom prst="rect">
            <a:avLst/>
          </a:prstGeom>
          <a:solidFill>
            <a:schemeClr val="bg1"/>
          </a:solidFill>
          <a:ln>
            <a:solidFill>
              <a:schemeClr val="tx1"/>
            </a:solidFill>
          </a:ln>
        </p:spPr>
        <p:txBody>
          <a:bodyPr wrap="square" rtlCol="0">
            <a:spAutoFit/>
          </a:bodyPr>
          <a:lstStyle/>
          <a:p>
            <a:r>
              <a:rPr lang="en-US" sz="1600" dirty="0"/>
              <a:t>Edit the POL as desired</a:t>
            </a:r>
          </a:p>
        </p:txBody>
      </p:sp>
      <p:cxnSp>
        <p:nvCxnSpPr>
          <p:cNvPr id="10" name="Straight Arrow Connector 9">
            <a:extLst>
              <a:ext uri="{FF2B5EF4-FFF2-40B4-BE49-F238E27FC236}">
                <a16:creationId xmlns:a16="http://schemas.microsoft.com/office/drawing/2014/main" id="{9CBEA2C9-928A-4EC3-B3F6-0752E48A6765}"/>
              </a:ext>
            </a:extLst>
          </p:cNvPr>
          <p:cNvCxnSpPr>
            <a:cxnSpLocks/>
          </p:cNvCxnSpPr>
          <p:nvPr/>
        </p:nvCxnSpPr>
        <p:spPr>
          <a:xfrm>
            <a:off x="5436096" y="3233409"/>
            <a:ext cx="1098884" cy="1500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2E582D1-E10D-44AF-AC8E-A26DB32C299F}"/>
              </a:ext>
            </a:extLst>
          </p:cNvPr>
          <p:cNvCxnSpPr>
            <a:cxnSpLocks/>
          </p:cNvCxnSpPr>
          <p:nvPr/>
        </p:nvCxnSpPr>
        <p:spPr>
          <a:xfrm flipV="1">
            <a:off x="4608004" y="3235192"/>
            <a:ext cx="828092" cy="73242"/>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8188D4-6151-422F-8104-67C193BD0719}"/>
              </a:ext>
            </a:extLst>
          </p:cNvPr>
          <p:cNvCxnSpPr>
            <a:cxnSpLocks/>
          </p:cNvCxnSpPr>
          <p:nvPr/>
        </p:nvCxnSpPr>
        <p:spPr>
          <a:xfrm>
            <a:off x="4213318" y="4307329"/>
            <a:ext cx="628466" cy="4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EE898B7-9DAA-4CAD-A2F2-2A8CDD326953}"/>
              </a:ext>
            </a:extLst>
          </p:cNvPr>
          <p:cNvCxnSpPr>
            <a:cxnSpLocks/>
          </p:cNvCxnSpPr>
          <p:nvPr/>
        </p:nvCxnSpPr>
        <p:spPr>
          <a:xfrm>
            <a:off x="3121517" y="3394343"/>
            <a:ext cx="1086559" cy="917102"/>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D69E5D9-59CC-413D-87C5-E002D8ED1365}"/>
              </a:ext>
            </a:extLst>
          </p:cNvPr>
          <p:cNvSpPr/>
          <p:nvPr/>
        </p:nvSpPr>
        <p:spPr>
          <a:xfrm>
            <a:off x="4841784" y="3979118"/>
            <a:ext cx="234272" cy="752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B79AF9-7BCF-4F0C-8482-2C0076FF7309}"/>
              </a:ext>
            </a:extLst>
          </p:cNvPr>
          <p:cNvSpPr/>
          <p:nvPr/>
        </p:nvSpPr>
        <p:spPr>
          <a:xfrm>
            <a:off x="8733064" y="2295221"/>
            <a:ext cx="32352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A9E19F-C7C0-4999-9E21-C398FBF8B73D}"/>
              </a:ext>
            </a:extLst>
          </p:cNvPr>
          <p:cNvSpPr/>
          <p:nvPr/>
        </p:nvSpPr>
        <p:spPr>
          <a:xfrm>
            <a:off x="7020272" y="4095421"/>
            <a:ext cx="1080120" cy="5645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E60E9707-CE63-4096-B5E2-60EC866CAE9D}"/>
              </a:ext>
            </a:extLst>
          </p:cNvPr>
          <p:cNvSpPr>
            <a:spLocks noGrp="1"/>
          </p:cNvSpPr>
          <p:nvPr>
            <p:ph idx="1"/>
          </p:nvPr>
        </p:nvSpPr>
        <p:spPr>
          <a:xfrm>
            <a:off x="395536" y="773959"/>
            <a:ext cx="8424936" cy="3886023"/>
          </a:xfrm>
        </p:spPr>
        <p:txBody>
          <a:bodyPr>
            <a:normAutofit/>
          </a:bodyPr>
          <a:lstStyle/>
          <a:p>
            <a:pPr algn="l"/>
            <a:r>
              <a:rPr lang="en-US" dirty="0"/>
              <a:t>The POL can be edited in the right-side panel.</a:t>
            </a:r>
            <a:endParaRPr lang="LID4096" dirty="0"/>
          </a:p>
        </p:txBody>
      </p:sp>
    </p:spTree>
    <p:extLst>
      <p:ext uri="{BB962C8B-B14F-4D97-AF65-F5344CB8AC3E}">
        <p14:creationId xmlns:p14="http://schemas.microsoft.com/office/powerpoint/2010/main" val="20362964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20" name="Content Placeholder 3">
            <a:extLst>
              <a:ext uri="{FF2B5EF4-FFF2-40B4-BE49-F238E27FC236}">
                <a16:creationId xmlns:a16="http://schemas.microsoft.com/office/drawing/2014/main" id="{E60E9707-CE63-4096-B5E2-60EC866CAE9D}"/>
              </a:ext>
            </a:extLst>
          </p:cNvPr>
          <p:cNvSpPr>
            <a:spLocks noGrp="1"/>
          </p:cNvSpPr>
          <p:nvPr>
            <p:ph idx="1"/>
          </p:nvPr>
        </p:nvSpPr>
        <p:spPr>
          <a:xfrm>
            <a:off x="395536" y="773959"/>
            <a:ext cx="8424936" cy="3886023"/>
          </a:xfrm>
        </p:spPr>
        <p:txBody>
          <a:bodyPr>
            <a:normAutofit/>
          </a:bodyPr>
          <a:lstStyle/>
          <a:p>
            <a:pPr algn="l"/>
            <a:r>
              <a:rPr lang="en-US" dirty="0"/>
              <a:t>Both the Functional as well as Informative actions may be taken on the POL in the right-side panel.</a:t>
            </a:r>
          </a:p>
          <a:p>
            <a:pPr lvl="1"/>
            <a:r>
              <a:rPr lang="en-US" sz="2400" dirty="0"/>
              <a:t>Functional actions include "Assign To", "Change Bib Reference", "Close" and "Relink".</a:t>
            </a:r>
          </a:p>
          <a:p>
            <a:pPr lvl="1"/>
            <a:r>
              <a:rPr lang="en-US" sz="2400" dirty="0"/>
              <a:t>Informative Actions include "Bib Description", "Invoice Lines", Associated PO Lines", "Communications", "History" and "Attachments".</a:t>
            </a:r>
            <a:endParaRPr lang="LID4096" sz="2400" dirty="0"/>
          </a:p>
        </p:txBody>
      </p:sp>
    </p:spTree>
    <p:extLst>
      <p:ext uri="{BB962C8B-B14F-4D97-AF65-F5344CB8AC3E}">
        <p14:creationId xmlns:p14="http://schemas.microsoft.com/office/powerpoint/2010/main" val="11527295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B73416-558F-430E-9888-BE3A520EC530}"/>
              </a:ext>
            </a:extLst>
          </p:cNvPr>
          <p:cNvPicPr>
            <a:picLocks noChangeAspect="1"/>
          </p:cNvPicPr>
          <p:nvPr/>
        </p:nvPicPr>
        <p:blipFill>
          <a:blip r:embed="rId2"/>
          <a:stretch>
            <a:fillRect/>
          </a:stretch>
        </p:blipFill>
        <p:spPr>
          <a:xfrm>
            <a:off x="0" y="1683546"/>
            <a:ext cx="9144000" cy="2688404"/>
          </a:xfrm>
          <a:prstGeom prst="rect">
            <a:avLst/>
          </a:prstGeom>
          <a:ln>
            <a:solidFill>
              <a:srgbClr val="0070C0"/>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Split View (Side By Side View)</a:t>
            </a:r>
            <a:endParaRPr lang="LID4096" dirty="0"/>
          </a:p>
        </p:txBody>
      </p:sp>
      <p:sp>
        <p:nvSpPr>
          <p:cNvPr id="18" name="Rectangle 17">
            <a:extLst>
              <a:ext uri="{FF2B5EF4-FFF2-40B4-BE49-F238E27FC236}">
                <a16:creationId xmlns:a16="http://schemas.microsoft.com/office/drawing/2014/main" id="{62B79AF9-7BCF-4F0C-8482-2C0076FF7309}"/>
              </a:ext>
            </a:extLst>
          </p:cNvPr>
          <p:cNvSpPr/>
          <p:nvPr/>
        </p:nvSpPr>
        <p:spPr>
          <a:xfrm>
            <a:off x="7380312" y="2091644"/>
            <a:ext cx="576064" cy="22975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A9E19F-C7C0-4999-9E21-C398FBF8B73D}"/>
              </a:ext>
            </a:extLst>
          </p:cNvPr>
          <p:cNvSpPr/>
          <p:nvPr/>
        </p:nvSpPr>
        <p:spPr>
          <a:xfrm>
            <a:off x="7092280" y="3147814"/>
            <a:ext cx="1080120"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E60E9707-CE63-4096-B5E2-60EC866CAE9D}"/>
              </a:ext>
            </a:extLst>
          </p:cNvPr>
          <p:cNvSpPr>
            <a:spLocks noGrp="1"/>
          </p:cNvSpPr>
          <p:nvPr>
            <p:ph idx="1"/>
          </p:nvPr>
        </p:nvSpPr>
        <p:spPr>
          <a:xfrm>
            <a:off x="395536" y="773959"/>
            <a:ext cx="8424936" cy="3886023"/>
          </a:xfrm>
        </p:spPr>
        <p:txBody>
          <a:bodyPr>
            <a:normAutofit/>
          </a:bodyPr>
          <a:lstStyle/>
          <a:p>
            <a:pPr algn="l"/>
            <a:r>
              <a:rPr lang="en-US" dirty="0"/>
              <a:t>Functional and informative actions may be taken on the POL in the right side panel.</a:t>
            </a:r>
            <a:endParaRPr lang="LID4096" dirty="0"/>
          </a:p>
        </p:txBody>
      </p:sp>
      <p:sp>
        <p:nvSpPr>
          <p:cNvPr id="16" name="Rectangle 15">
            <a:extLst>
              <a:ext uri="{FF2B5EF4-FFF2-40B4-BE49-F238E27FC236}">
                <a16:creationId xmlns:a16="http://schemas.microsoft.com/office/drawing/2014/main" id="{BF9B7056-BD52-4482-85FC-85B098710745}"/>
              </a:ext>
            </a:extLst>
          </p:cNvPr>
          <p:cNvSpPr/>
          <p:nvPr/>
        </p:nvSpPr>
        <p:spPr>
          <a:xfrm>
            <a:off x="7092280" y="2523692"/>
            <a:ext cx="1080120" cy="1920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5AAEC15-574A-4DFA-934D-9E60D9F25493}"/>
              </a:ext>
            </a:extLst>
          </p:cNvPr>
          <p:cNvSpPr txBox="1"/>
          <p:nvPr/>
        </p:nvSpPr>
        <p:spPr>
          <a:xfrm>
            <a:off x="4282151" y="3482593"/>
            <a:ext cx="1966864" cy="338554"/>
          </a:xfrm>
          <a:prstGeom prst="rect">
            <a:avLst/>
          </a:prstGeom>
          <a:solidFill>
            <a:schemeClr val="bg1"/>
          </a:solidFill>
          <a:ln>
            <a:solidFill>
              <a:schemeClr val="tx1"/>
            </a:solidFill>
          </a:ln>
        </p:spPr>
        <p:txBody>
          <a:bodyPr wrap="square" rtlCol="0">
            <a:spAutoFit/>
          </a:bodyPr>
          <a:lstStyle/>
          <a:p>
            <a:r>
              <a:rPr lang="en-US" sz="1600" dirty="0"/>
              <a:t>Informative actions</a:t>
            </a:r>
          </a:p>
        </p:txBody>
      </p:sp>
      <p:cxnSp>
        <p:nvCxnSpPr>
          <p:cNvPr id="22" name="Straight Arrow Connector 21">
            <a:extLst>
              <a:ext uri="{FF2B5EF4-FFF2-40B4-BE49-F238E27FC236}">
                <a16:creationId xmlns:a16="http://schemas.microsoft.com/office/drawing/2014/main" id="{C863225C-48EA-4C46-9D61-1891E7E9DDBE}"/>
              </a:ext>
            </a:extLst>
          </p:cNvPr>
          <p:cNvCxnSpPr>
            <a:cxnSpLocks/>
          </p:cNvCxnSpPr>
          <p:nvPr/>
        </p:nvCxnSpPr>
        <p:spPr>
          <a:xfrm flipV="1">
            <a:off x="5940152" y="2646775"/>
            <a:ext cx="1152128" cy="8358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5711EEE-52B3-498D-B59D-9313213327EF}"/>
              </a:ext>
            </a:extLst>
          </p:cNvPr>
          <p:cNvCxnSpPr>
            <a:cxnSpLocks/>
            <a:stCxn id="21" idx="3"/>
          </p:cNvCxnSpPr>
          <p:nvPr/>
        </p:nvCxnSpPr>
        <p:spPr>
          <a:xfrm>
            <a:off x="6249015" y="3651870"/>
            <a:ext cx="84326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33DDFA6-2749-4E92-8B63-4F915DF69D93}"/>
              </a:ext>
            </a:extLst>
          </p:cNvPr>
          <p:cNvSpPr/>
          <p:nvPr/>
        </p:nvSpPr>
        <p:spPr>
          <a:xfrm>
            <a:off x="7092280" y="2293942"/>
            <a:ext cx="1080120" cy="22975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8622E28-61CC-4173-9252-331A530AB235}"/>
              </a:ext>
            </a:extLst>
          </p:cNvPr>
          <p:cNvSpPr/>
          <p:nvPr/>
        </p:nvSpPr>
        <p:spPr>
          <a:xfrm>
            <a:off x="7092280" y="2743904"/>
            <a:ext cx="1080120" cy="39018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7B18086-330A-458C-9DE0-D48354FAD6BE}"/>
              </a:ext>
            </a:extLst>
          </p:cNvPr>
          <p:cNvSpPr txBox="1"/>
          <p:nvPr/>
        </p:nvSpPr>
        <p:spPr>
          <a:xfrm>
            <a:off x="4211960" y="1823392"/>
            <a:ext cx="1966864" cy="338554"/>
          </a:xfrm>
          <a:prstGeom prst="rect">
            <a:avLst/>
          </a:prstGeom>
          <a:solidFill>
            <a:schemeClr val="bg1"/>
          </a:solidFill>
          <a:ln>
            <a:solidFill>
              <a:schemeClr val="tx1"/>
            </a:solidFill>
          </a:ln>
        </p:spPr>
        <p:txBody>
          <a:bodyPr wrap="square" rtlCol="0">
            <a:spAutoFit/>
          </a:bodyPr>
          <a:lstStyle/>
          <a:p>
            <a:r>
              <a:rPr lang="en-US" sz="1600" dirty="0"/>
              <a:t>Functional actions</a:t>
            </a:r>
          </a:p>
        </p:txBody>
      </p:sp>
      <p:cxnSp>
        <p:nvCxnSpPr>
          <p:cNvPr id="28" name="Straight Arrow Connector 27">
            <a:extLst>
              <a:ext uri="{FF2B5EF4-FFF2-40B4-BE49-F238E27FC236}">
                <a16:creationId xmlns:a16="http://schemas.microsoft.com/office/drawing/2014/main" id="{9BE9C9E5-FEA9-46B6-9299-4A55FAD0AB78}"/>
              </a:ext>
            </a:extLst>
          </p:cNvPr>
          <p:cNvCxnSpPr>
            <a:cxnSpLocks/>
            <a:stCxn id="27" idx="3"/>
          </p:cNvCxnSpPr>
          <p:nvPr/>
        </p:nvCxnSpPr>
        <p:spPr>
          <a:xfrm>
            <a:off x="6178824" y="1992669"/>
            <a:ext cx="913456" cy="41984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A03E4F9-5277-4800-97F3-B992685958A9}"/>
              </a:ext>
            </a:extLst>
          </p:cNvPr>
          <p:cNvCxnSpPr>
            <a:cxnSpLocks/>
          </p:cNvCxnSpPr>
          <p:nvPr/>
        </p:nvCxnSpPr>
        <p:spPr>
          <a:xfrm>
            <a:off x="5940152" y="2161946"/>
            <a:ext cx="1152128" cy="76984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FFF4D5B-A7BD-41D2-AECD-8B7B4D74630D}"/>
              </a:ext>
            </a:extLst>
          </p:cNvPr>
          <p:cNvCxnSpPr>
            <a:cxnSpLocks/>
            <a:endCxn id="18" idx="1"/>
          </p:cNvCxnSpPr>
          <p:nvPr/>
        </p:nvCxnSpPr>
        <p:spPr>
          <a:xfrm>
            <a:off x="6178824" y="1905220"/>
            <a:ext cx="1201488" cy="30129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687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Task List as Facets</a:t>
            </a:r>
            <a:endParaRPr lang="LID4096" dirty="0"/>
          </a:p>
        </p:txBody>
      </p:sp>
    </p:spTree>
    <p:extLst>
      <p:ext uri="{BB962C8B-B14F-4D97-AF65-F5344CB8AC3E}">
        <p14:creationId xmlns:p14="http://schemas.microsoft.com/office/powerpoint/2010/main" val="4127428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Slide-Out Panel</a:t>
            </a:r>
            <a:endParaRPr lang="LID4096" dirty="0"/>
          </a:p>
        </p:txBody>
      </p:sp>
    </p:spTree>
    <p:extLst>
      <p:ext uri="{BB962C8B-B14F-4D97-AF65-F5344CB8AC3E}">
        <p14:creationId xmlns:p14="http://schemas.microsoft.com/office/powerpoint/2010/main" val="1785622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Slide-Out Panel</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lnSpcReduction="10000"/>
          </a:bodyPr>
          <a:lstStyle/>
          <a:p>
            <a:pPr algn="l"/>
            <a:r>
              <a:rPr lang="en-US" dirty="0"/>
              <a:t>The slide out panel enables the staff user to access entities which relate to the PO line while keeping the PO line in the background at all times. </a:t>
            </a:r>
          </a:p>
          <a:p>
            <a:pPr algn="l"/>
            <a:r>
              <a:rPr lang="en-US" dirty="0"/>
              <a:t>For example, staff users who work on a PO line and would like to view/modify the information of the item associated with the PO line can click on the ellipsis (...) action located at the "Ordered Items section" and from there navigate to a sliding panel which holds the item's information. </a:t>
            </a:r>
          </a:p>
          <a:p>
            <a:pPr algn="l"/>
            <a:r>
              <a:rPr lang="en-US" dirty="0"/>
              <a:t>To close the panel users can either save the item or click on the "X" icon to close it. The sliding panel is used for displaying multiple entities while working on a PO line. </a:t>
            </a:r>
            <a:endParaRPr lang="LID4096" dirty="0"/>
          </a:p>
        </p:txBody>
      </p:sp>
    </p:spTree>
    <p:extLst>
      <p:ext uri="{BB962C8B-B14F-4D97-AF65-F5344CB8AC3E}">
        <p14:creationId xmlns:p14="http://schemas.microsoft.com/office/powerpoint/2010/main" val="13760055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B76997-A0A7-4B9A-8687-B73BE8393614}"/>
              </a:ext>
            </a:extLst>
          </p:cNvPr>
          <p:cNvPicPr>
            <a:picLocks noChangeAspect="1"/>
          </p:cNvPicPr>
          <p:nvPr/>
        </p:nvPicPr>
        <p:blipFill>
          <a:blip r:embed="rId2"/>
          <a:stretch>
            <a:fillRect/>
          </a:stretch>
        </p:blipFill>
        <p:spPr>
          <a:xfrm>
            <a:off x="0" y="1336441"/>
            <a:ext cx="9144000" cy="3323541"/>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Slide-Out Panel</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We will click now the "edit" link in the "Ordered Items" section</a:t>
            </a:r>
            <a:endParaRPr lang="LID4096" dirty="0"/>
          </a:p>
        </p:txBody>
      </p:sp>
      <p:cxnSp>
        <p:nvCxnSpPr>
          <p:cNvPr id="7" name="Straight Arrow Connector 6">
            <a:extLst>
              <a:ext uri="{FF2B5EF4-FFF2-40B4-BE49-F238E27FC236}">
                <a16:creationId xmlns:a16="http://schemas.microsoft.com/office/drawing/2014/main" id="{6C5257BF-9071-461E-93E9-E6D4080ADF9D}"/>
              </a:ext>
            </a:extLst>
          </p:cNvPr>
          <p:cNvCxnSpPr>
            <a:cxnSpLocks/>
          </p:cNvCxnSpPr>
          <p:nvPr/>
        </p:nvCxnSpPr>
        <p:spPr>
          <a:xfrm>
            <a:off x="7574568" y="3971718"/>
            <a:ext cx="50405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787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4021A7C-7C0A-4FA3-8318-6C9A090F2A9B}"/>
              </a:ext>
            </a:extLst>
          </p:cNvPr>
          <p:cNvPicPr>
            <a:picLocks noChangeAspect="1"/>
          </p:cNvPicPr>
          <p:nvPr/>
        </p:nvPicPr>
        <p:blipFill>
          <a:blip r:embed="rId2"/>
          <a:stretch>
            <a:fillRect/>
          </a:stretch>
        </p:blipFill>
        <p:spPr>
          <a:xfrm>
            <a:off x="0" y="1256465"/>
            <a:ext cx="9144000" cy="3547533"/>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Slide-Out Panel</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Physical Item editor slides out in a new panel</a:t>
            </a:r>
            <a:endParaRPr lang="LID4096" dirty="0"/>
          </a:p>
        </p:txBody>
      </p:sp>
      <p:sp>
        <p:nvSpPr>
          <p:cNvPr id="9" name="TextBox 8">
            <a:extLst>
              <a:ext uri="{FF2B5EF4-FFF2-40B4-BE49-F238E27FC236}">
                <a16:creationId xmlns:a16="http://schemas.microsoft.com/office/drawing/2014/main" id="{4CC597F7-A933-458B-81C8-22EBD1D733CB}"/>
              </a:ext>
            </a:extLst>
          </p:cNvPr>
          <p:cNvSpPr txBox="1"/>
          <p:nvPr/>
        </p:nvSpPr>
        <p:spPr>
          <a:xfrm>
            <a:off x="1331640" y="4008499"/>
            <a:ext cx="1966864" cy="338554"/>
          </a:xfrm>
          <a:prstGeom prst="rect">
            <a:avLst/>
          </a:prstGeom>
          <a:solidFill>
            <a:schemeClr val="bg1"/>
          </a:solidFill>
          <a:ln>
            <a:solidFill>
              <a:schemeClr val="tx1"/>
            </a:solidFill>
          </a:ln>
        </p:spPr>
        <p:txBody>
          <a:bodyPr wrap="square" rtlCol="0">
            <a:spAutoFit/>
          </a:bodyPr>
          <a:lstStyle/>
          <a:p>
            <a:r>
              <a:rPr lang="en-US" sz="1600" dirty="0"/>
              <a:t>Close the panel here</a:t>
            </a:r>
          </a:p>
        </p:txBody>
      </p:sp>
      <p:cxnSp>
        <p:nvCxnSpPr>
          <p:cNvPr id="10" name="Straight Arrow Connector 9">
            <a:extLst>
              <a:ext uri="{FF2B5EF4-FFF2-40B4-BE49-F238E27FC236}">
                <a16:creationId xmlns:a16="http://schemas.microsoft.com/office/drawing/2014/main" id="{8A4022C4-5C4F-4250-8479-2C6F0F2BE9C2}"/>
              </a:ext>
            </a:extLst>
          </p:cNvPr>
          <p:cNvCxnSpPr>
            <a:cxnSpLocks/>
          </p:cNvCxnSpPr>
          <p:nvPr/>
        </p:nvCxnSpPr>
        <p:spPr>
          <a:xfrm flipH="1" flipV="1">
            <a:off x="1187624" y="3579862"/>
            <a:ext cx="411217" cy="4286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4687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Slide-Out Panel</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We will click now the link to the PO</a:t>
            </a:r>
            <a:endParaRPr lang="LID4096" dirty="0"/>
          </a:p>
        </p:txBody>
      </p:sp>
      <p:pic>
        <p:nvPicPr>
          <p:cNvPr id="6" name="Picture 5">
            <a:extLst>
              <a:ext uri="{FF2B5EF4-FFF2-40B4-BE49-F238E27FC236}">
                <a16:creationId xmlns:a16="http://schemas.microsoft.com/office/drawing/2014/main" id="{F203DF36-8597-4911-A116-9EF2F36FE1B7}"/>
              </a:ext>
            </a:extLst>
          </p:cNvPr>
          <p:cNvPicPr>
            <a:picLocks noChangeAspect="1"/>
          </p:cNvPicPr>
          <p:nvPr/>
        </p:nvPicPr>
        <p:blipFill>
          <a:blip r:embed="rId2"/>
          <a:stretch>
            <a:fillRect/>
          </a:stretch>
        </p:blipFill>
        <p:spPr>
          <a:xfrm>
            <a:off x="0" y="1255580"/>
            <a:ext cx="9144000" cy="3548418"/>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6C5257BF-9071-461E-93E9-E6D4080ADF9D}"/>
              </a:ext>
            </a:extLst>
          </p:cNvPr>
          <p:cNvCxnSpPr>
            <a:cxnSpLocks/>
          </p:cNvCxnSpPr>
          <p:nvPr/>
        </p:nvCxnSpPr>
        <p:spPr>
          <a:xfrm flipH="1">
            <a:off x="6300192" y="2859782"/>
            <a:ext cx="576064" cy="5790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9792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4C2207-1077-4362-9270-2C1F1BEEED40}"/>
              </a:ext>
            </a:extLst>
          </p:cNvPr>
          <p:cNvPicPr>
            <a:picLocks noChangeAspect="1"/>
          </p:cNvPicPr>
          <p:nvPr/>
        </p:nvPicPr>
        <p:blipFill>
          <a:blip r:embed="rId2"/>
          <a:stretch>
            <a:fillRect/>
          </a:stretch>
        </p:blipFill>
        <p:spPr>
          <a:xfrm>
            <a:off x="665820" y="1205596"/>
            <a:ext cx="7812360" cy="358186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Slide-Out Panel</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PO slides out in a new panel</a:t>
            </a:r>
            <a:endParaRPr lang="LID4096" dirty="0"/>
          </a:p>
        </p:txBody>
      </p:sp>
      <p:sp>
        <p:nvSpPr>
          <p:cNvPr id="9" name="TextBox 8">
            <a:extLst>
              <a:ext uri="{FF2B5EF4-FFF2-40B4-BE49-F238E27FC236}">
                <a16:creationId xmlns:a16="http://schemas.microsoft.com/office/drawing/2014/main" id="{4CC597F7-A933-458B-81C8-22EBD1D733CB}"/>
              </a:ext>
            </a:extLst>
          </p:cNvPr>
          <p:cNvSpPr txBox="1"/>
          <p:nvPr/>
        </p:nvSpPr>
        <p:spPr>
          <a:xfrm>
            <a:off x="1331640" y="4008499"/>
            <a:ext cx="1966864" cy="338554"/>
          </a:xfrm>
          <a:prstGeom prst="rect">
            <a:avLst/>
          </a:prstGeom>
          <a:solidFill>
            <a:schemeClr val="bg1"/>
          </a:solidFill>
          <a:ln>
            <a:solidFill>
              <a:schemeClr val="tx1"/>
            </a:solidFill>
          </a:ln>
        </p:spPr>
        <p:txBody>
          <a:bodyPr wrap="square" rtlCol="0">
            <a:spAutoFit/>
          </a:bodyPr>
          <a:lstStyle/>
          <a:p>
            <a:r>
              <a:rPr lang="en-US" sz="1600" dirty="0"/>
              <a:t>Close the panel here</a:t>
            </a:r>
          </a:p>
        </p:txBody>
      </p:sp>
      <p:cxnSp>
        <p:nvCxnSpPr>
          <p:cNvPr id="10" name="Straight Arrow Connector 9">
            <a:extLst>
              <a:ext uri="{FF2B5EF4-FFF2-40B4-BE49-F238E27FC236}">
                <a16:creationId xmlns:a16="http://schemas.microsoft.com/office/drawing/2014/main" id="{8A4022C4-5C4F-4250-8479-2C6F0F2BE9C2}"/>
              </a:ext>
            </a:extLst>
          </p:cNvPr>
          <p:cNvCxnSpPr>
            <a:cxnSpLocks/>
          </p:cNvCxnSpPr>
          <p:nvPr/>
        </p:nvCxnSpPr>
        <p:spPr>
          <a:xfrm flipV="1">
            <a:off x="1598841" y="3291830"/>
            <a:ext cx="0" cy="7166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5815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Receiving Items from within the PO Line</a:t>
            </a:r>
            <a:endParaRPr lang="LID4096" dirty="0"/>
          </a:p>
        </p:txBody>
      </p:sp>
    </p:spTree>
    <p:extLst>
      <p:ext uri="{BB962C8B-B14F-4D97-AF65-F5344CB8AC3E}">
        <p14:creationId xmlns:p14="http://schemas.microsoft.com/office/powerpoint/2010/main" val="30432670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Receiving Items from within the PO Line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It is possible to receive items for a PO Line directly from within the POL.</a:t>
            </a:r>
          </a:p>
          <a:p>
            <a:pPr algn="l"/>
            <a:r>
              <a:rPr lang="en-US" dirty="0"/>
              <a:t>This saves time, preventing the staff user from needing to navigate to the Receiving Workbench in order to receive the item.</a:t>
            </a:r>
          </a:p>
          <a:p>
            <a:pPr algn="l"/>
            <a:r>
              <a:rPr lang="en-US" dirty="0"/>
              <a:t>The staff user does not need to exit the PO Line and click the "Receive" link under the "Actions &gt; Receiving and Invoicing" section of the menu.</a:t>
            </a:r>
          </a:p>
          <a:p>
            <a:pPr algn="l"/>
            <a:endParaRPr lang="LID4096" dirty="0"/>
          </a:p>
        </p:txBody>
      </p:sp>
    </p:spTree>
    <p:extLst>
      <p:ext uri="{BB962C8B-B14F-4D97-AF65-F5344CB8AC3E}">
        <p14:creationId xmlns:p14="http://schemas.microsoft.com/office/powerpoint/2010/main" val="38877647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Receiving Items from within the PO Line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we are in a PO Line in the "Ordered Items" section.</a:t>
            </a:r>
          </a:p>
          <a:p>
            <a:pPr algn="l"/>
            <a:r>
              <a:rPr lang="en-US" dirty="0"/>
              <a:t>We will click "Receive" for item barcode AU66002</a:t>
            </a:r>
          </a:p>
          <a:p>
            <a:pPr algn="l"/>
            <a:endParaRPr lang="LID4096" dirty="0"/>
          </a:p>
        </p:txBody>
      </p:sp>
      <p:pic>
        <p:nvPicPr>
          <p:cNvPr id="6" name="Picture 5">
            <a:extLst>
              <a:ext uri="{FF2B5EF4-FFF2-40B4-BE49-F238E27FC236}">
                <a16:creationId xmlns:a16="http://schemas.microsoft.com/office/drawing/2014/main" id="{D7193E53-D97A-4FAD-B8A2-F31637BA93D0}"/>
              </a:ext>
            </a:extLst>
          </p:cNvPr>
          <p:cNvPicPr>
            <a:picLocks noChangeAspect="1"/>
          </p:cNvPicPr>
          <p:nvPr/>
        </p:nvPicPr>
        <p:blipFill>
          <a:blip r:embed="rId2"/>
          <a:stretch>
            <a:fillRect/>
          </a:stretch>
        </p:blipFill>
        <p:spPr>
          <a:xfrm>
            <a:off x="809625" y="1995686"/>
            <a:ext cx="7524750" cy="2190750"/>
          </a:xfrm>
          <a:prstGeom prst="rect">
            <a:avLst/>
          </a:prstGeom>
          <a:ln>
            <a:solidFill>
              <a:schemeClr val="accent1"/>
            </a:solidFill>
          </a:ln>
        </p:spPr>
      </p:pic>
      <p:sp>
        <p:nvSpPr>
          <p:cNvPr id="7" name="Rectangle 6">
            <a:extLst>
              <a:ext uri="{FF2B5EF4-FFF2-40B4-BE49-F238E27FC236}">
                <a16:creationId xmlns:a16="http://schemas.microsoft.com/office/drawing/2014/main" id="{B980CE18-92BD-4756-B878-9290BA3938C4}"/>
              </a:ext>
            </a:extLst>
          </p:cNvPr>
          <p:cNvSpPr/>
          <p:nvPr/>
        </p:nvSpPr>
        <p:spPr>
          <a:xfrm>
            <a:off x="7380312" y="3435846"/>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2707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Receiving Items from within the PO Line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We then get a message that the receiving process was activated.</a:t>
            </a:r>
          </a:p>
          <a:p>
            <a:pPr algn="l"/>
            <a:endParaRPr lang="LID4096" dirty="0"/>
          </a:p>
        </p:txBody>
      </p:sp>
      <p:pic>
        <p:nvPicPr>
          <p:cNvPr id="8" name="Picture 7">
            <a:extLst>
              <a:ext uri="{FF2B5EF4-FFF2-40B4-BE49-F238E27FC236}">
                <a16:creationId xmlns:a16="http://schemas.microsoft.com/office/drawing/2014/main" id="{E4D862E3-EF92-426C-9E72-D949BBFED245}"/>
              </a:ext>
            </a:extLst>
          </p:cNvPr>
          <p:cNvPicPr>
            <a:picLocks noChangeAspect="1"/>
          </p:cNvPicPr>
          <p:nvPr/>
        </p:nvPicPr>
        <p:blipFill>
          <a:blip r:embed="rId2"/>
          <a:stretch>
            <a:fillRect/>
          </a:stretch>
        </p:blipFill>
        <p:spPr>
          <a:xfrm>
            <a:off x="3059832" y="2124075"/>
            <a:ext cx="2047875" cy="895350"/>
          </a:xfrm>
          <a:prstGeom prst="rect">
            <a:avLst/>
          </a:prstGeom>
          <a:ln>
            <a:solidFill>
              <a:schemeClr val="accent1"/>
            </a:solidFill>
          </a:ln>
        </p:spPr>
      </p:pic>
    </p:spTree>
    <p:extLst>
      <p:ext uri="{BB962C8B-B14F-4D97-AF65-F5344CB8AC3E}">
        <p14:creationId xmlns:p14="http://schemas.microsoft.com/office/powerpoint/2010/main" val="3738076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Task List as Facets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 presentation of the various assignment options as facets (Unassigned, Assigned to me, Assigned to others) enables the user to search for PO lines and immediately work on them (without the extra step of "Go to task list"). </a:t>
            </a:r>
          </a:p>
          <a:p>
            <a:pPr algn="l"/>
            <a:r>
              <a:rPr lang="en-US" dirty="0"/>
              <a:t>After selecting "Acquisitions &gt; Purchase Order Lines  &gt; All PO Lines" there is a list of all PO Lines and facets by assignment.</a:t>
            </a:r>
          </a:p>
          <a:p>
            <a:pPr algn="l"/>
            <a:r>
              <a:rPr lang="en-US" dirty="0"/>
              <a:t>The new "All PO lines" menu link allows the staff user to view all PO lines of all types and workflow steps (statuses).</a:t>
            </a:r>
          </a:p>
          <a:p>
            <a:pPr algn="l"/>
            <a:endParaRPr lang="LID4096" dirty="0"/>
          </a:p>
        </p:txBody>
      </p:sp>
    </p:spTree>
    <p:extLst>
      <p:ext uri="{BB962C8B-B14F-4D97-AF65-F5344CB8AC3E}">
        <p14:creationId xmlns:p14="http://schemas.microsoft.com/office/powerpoint/2010/main" val="34620128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Receiving Items from within the PO Line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There is then an indication in the PO Line that the item was received </a:t>
            </a:r>
          </a:p>
          <a:p>
            <a:pPr algn="l"/>
            <a:endParaRPr lang="LID4096" dirty="0"/>
          </a:p>
        </p:txBody>
      </p:sp>
      <p:pic>
        <p:nvPicPr>
          <p:cNvPr id="6" name="Picture 5">
            <a:extLst>
              <a:ext uri="{FF2B5EF4-FFF2-40B4-BE49-F238E27FC236}">
                <a16:creationId xmlns:a16="http://schemas.microsoft.com/office/drawing/2014/main" id="{2429E9EF-0225-4A82-AD58-D04270CFA199}"/>
              </a:ext>
            </a:extLst>
          </p:cNvPr>
          <p:cNvPicPr>
            <a:picLocks noChangeAspect="1"/>
          </p:cNvPicPr>
          <p:nvPr/>
        </p:nvPicPr>
        <p:blipFill>
          <a:blip r:embed="rId2"/>
          <a:stretch>
            <a:fillRect/>
          </a:stretch>
        </p:blipFill>
        <p:spPr>
          <a:xfrm>
            <a:off x="795337" y="1652587"/>
            <a:ext cx="7553325" cy="1838325"/>
          </a:xfrm>
          <a:prstGeom prst="rect">
            <a:avLst/>
          </a:prstGeom>
          <a:ln>
            <a:solidFill>
              <a:schemeClr val="accent1"/>
            </a:solidFill>
          </a:ln>
        </p:spPr>
      </p:pic>
      <p:sp>
        <p:nvSpPr>
          <p:cNvPr id="7" name="Rectangle 6">
            <a:extLst>
              <a:ext uri="{FF2B5EF4-FFF2-40B4-BE49-F238E27FC236}">
                <a16:creationId xmlns:a16="http://schemas.microsoft.com/office/drawing/2014/main" id="{A388CA2B-B878-44D0-BC56-39E3D269B9D2}"/>
              </a:ext>
            </a:extLst>
          </p:cNvPr>
          <p:cNvSpPr/>
          <p:nvPr/>
        </p:nvSpPr>
        <p:spPr>
          <a:xfrm>
            <a:off x="4572000" y="2859782"/>
            <a:ext cx="8640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6511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4FF75C-F9B1-405A-87B9-369AAFD3E957}"/>
              </a:ext>
            </a:extLst>
          </p:cNvPr>
          <p:cNvPicPr>
            <a:picLocks noChangeAspect="1"/>
          </p:cNvPicPr>
          <p:nvPr/>
        </p:nvPicPr>
        <p:blipFill>
          <a:blip r:embed="rId2"/>
          <a:stretch>
            <a:fillRect/>
          </a:stretch>
        </p:blipFill>
        <p:spPr>
          <a:xfrm>
            <a:off x="0" y="1431331"/>
            <a:ext cx="9144000" cy="308463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Receiving Items from within the PO Line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We can also see, in this case, that the item is now "In Place"</a:t>
            </a:r>
          </a:p>
          <a:p>
            <a:pPr algn="l"/>
            <a:endParaRPr lang="LID4096" dirty="0"/>
          </a:p>
        </p:txBody>
      </p:sp>
      <p:sp>
        <p:nvSpPr>
          <p:cNvPr id="7" name="Rectangle 6">
            <a:extLst>
              <a:ext uri="{FF2B5EF4-FFF2-40B4-BE49-F238E27FC236}">
                <a16:creationId xmlns:a16="http://schemas.microsoft.com/office/drawing/2014/main" id="{A388CA2B-B878-44D0-BC56-39E3D269B9D2}"/>
              </a:ext>
            </a:extLst>
          </p:cNvPr>
          <p:cNvSpPr/>
          <p:nvPr/>
        </p:nvSpPr>
        <p:spPr>
          <a:xfrm>
            <a:off x="3707904" y="2957464"/>
            <a:ext cx="864096" cy="1741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9370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141871" cy="1240583"/>
          </a:xfrm>
        </p:spPr>
        <p:txBody>
          <a:bodyPr/>
          <a:lstStyle/>
          <a:p>
            <a:r>
              <a:rPr lang="en-US" dirty="0"/>
              <a:t>PO Line Actions Sensitive to Workflow Step</a:t>
            </a:r>
            <a:endParaRPr lang="LID4096" dirty="0"/>
          </a:p>
        </p:txBody>
      </p:sp>
    </p:spTree>
    <p:extLst>
      <p:ext uri="{BB962C8B-B14F-4D97-AF65-F5344CB8AC3E}">
        <p14:creationId xmlns:p14="http://schemas.microsoft.com/office/powerpoint/2010/main" val="37970634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PO Line Actions Sensitive to Workflow Step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PO line actions in both the left and right panels are sensitive to the workflow step of the PO line.</a:t>
            </a:r>
          </a:p>
          <a:p>
            <a:pPr algn="l"/>
            <a:r>
              <a:rPr lang="en-US" dirty="0"/>
              <a:t>As a result, different PO Lines may have different Main Actions depending on the workflow step.</a:t>
            </a:r>
          </a:p>
          <a:p>
            <a:pPr lvl="1"/>
            <a:endParaRPr lang="en-US" dirty="0"/>
          </a:p>
          <a:p>
            <a:pPr lvl="1"/>
            <a:endParaRPr lang="en-US" dirty="0"/>
          </a:p>
          <a:p>
            <a:pPr algn="l"/>
            <a:endParaRPr lang="en-US" dirty="0"/>
          </a:p>
          <a:p>
            <a:pPr algn="l"/>
            <a:endParaRPr lang="en-US" dirty="0"/>
          </a:p>
          <a:p>
            <a:pPr algn="l"/>
            <a:endParaRPr lang="LID4096" dirty="0"/>
          </a:p>
        </p:txBody>
      </p:sp>
    </p:spTree>
    <p:extLst>
      <p:ext uri="{BB962C8B-B14F-4D97-AF65-F5344CB8AC3E}">
        <p14:creationId xmlns:p14="http://schemas.microsoft.com/office/powerpoint/2010/main" val="41321321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PO Line Actions Sensitive to Workflow Step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fontScale="92500" lnSpcReduction="10000"/>
          </a:bodyPr>
          <a:lstStyle/>
          <a:p>
            <a:pPr algn="l"/>
            <a:r>
              <a:rPr lang="en-US" dirty="0"/>
              <a:t>For example, a POL Line in workflow step:</a:t>
            </a:r>
          </a:p>
          <a:p>
            <a:pPr lvl="1"/>
            <a:r>
              <a:rPr lang="en-US" dirty="0"/>
              <a:t>"In Review" will have Main Action "Assign To"</a:t>
            </a:r>
          </a:p>
          <a:p>
            <a:pPr lvl="1"/>
            <a:r>
              <a:rPr lang="en-US" dirty="0"/>
              <a:t>"Deferred" will have Main Action "Reactivate"</a:t>
            </a:r>
          </a:p>
          <a:p>
            <a:pPr lvl="1"/>
            <a:r>
              <a:rPr lang="en-US" dirty="0"/>
              <a:t>"Cancelled" will have Main Action "Reopen"</a:t>
            </a:r>
          </a:p>
          <a:p>
            <a:pPr lvl="1"/>
            <a:r>
              <a:rPr lang="en-US" dirty="0"/>
              <a:t>"Closed" will have Main Action "Reopen"</a:t>
            </a:r>
          </a:p>
          <a:p>
            <a:pPr lvl="1"/>
            <a:r>
              <a:rPr lang="en-US" dirty="0"/>
              <a:t>"Sent" and "In Claim" will have Main Action "Change Expected Due Date"</a:t>
            </a:r>
          </a:p>
          <a:p>
            <a:pPr lvl="1"/>
            <a:r>
              <a:rPr lang="en-US" dirty="0"/>
              <a:t>Sent" and not "In Claim" will have Main Action "Assign To"</a:t>
            </a:r>
          </a:p>
          <a:p>
            <a:pPr lvl="1"/>
            <a:r>
              <a:rPr lang="en-US" dirty="0"/>
              <a:t>"In Review" and "Unassigned" will have Main Action "Continue Workflow"</a:t>
            </a:r>
          </a:p>
          <a:p>
            <a:pPr lvl="1"/>
            <a:r>
              <a:rPr lang="en-US" dirty="0"/>
              <a:t>"In Review" and Assigned to a different user will have Main Action "Assign To" (The "Assign To" will appear for staff users with the proper roles.  Staff users which cannot "assign to" will see "release assignment")</a:t>
            </a:r>
          </a:p>
          <a:p>
            <a:pPr lvl="1"/>
            <a:endParaRPr lang="en-US" dirty="0"/>
          </a:p>
          <a:p>
            <a:pPr lvl="1"/>
            <a:endParaRPr lang="en-US" dirty="0"/>
          </a:p>
          <a:p>
            <a:pPr lvl="1"/>
            <a:endParaRPr lang="en-US" dirty="0"/>
          </a:p>
          <a:p>
            <a:pPr lvl="1"/>
            <a:endParaRPr lang="en-US" dirty="0"/>
          </a:p>
          <a:p>
            <a:pPr algn="l"/>
            <a:endParaRPr lang="en-US" dirty="0"/>
          </a:p>
          <a:p>
            <a:pPr algn="l"/>
            <a:endParaRPr lang="en-US" dirty="0"/>
          </a:p>
          <a:p>
            <a:pPr algn="l"/>
            <a:endParaRPr lang="LID4096" dirty="0"/>
          </a:p>
        </p:txBody>
      </p:sp>
    </p:spTree>
    <p:extLst>
      <p:ext uri="{BB962C8B-B14F-4D97-AF65-F5344CB8AC3E}">
        <p14:creationId xmlns:p14="http://schemas.microsoft.com/office/powerpoint/2010/main" val="9411517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0636EC-F347-4F73-A912-DE7E19C6A317}"/>
              </a:ext>
            </a:extLst>
          </p:cNvPr>
          <p:cNvPicPr>
            <a:picLocks noChangeAspect="1"/>
          </p:cNvPicPr>
          <p:nvPr/>
        </p:nvPicPr>
        <p:blipFill>
          <a:blip r:embed="rId2"/>
          <a:stretch>
            <a:fillRect/>
          </a:stretch>
        </p:blipFill>
        <p:spPr>
          <a:xfrm>
            <a:off x="0" y="1686017"/>
            <a:ext cx="9144000" cy="177146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PO Line Actions Sensitive to Workflow Step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in workflow step "In Review" with Main Action "Assign To".</a:t>
            </a:r>
          </a:p>
          <a:p>
            <a:pPr algn="l"/>
            <a:endParaRPr lang="en-US" dirty="0"/>
          </a:p>
          <a:p>
            <a:pPr algn="l"/>
            <a:endParaRPr lang="LID4096" dirty="0"/>
          </a:p>
        </p:txBody>
      </p:sp>
      <p:sp>
        <p:nvSpPr>
          <p:cNvPr id="7" name="Rectangle 6">
            <a:extLst>
              <a:ext uri="{FF2B5EF4-FFF2-40B4-BE49-F238E27FC236}">
                <a16:creationId xmlns:a16="http://schemas.microsoft.com/office/drawing/2014/main" id="{7994A9EF-7411-4829-9B3F-7A535172FE43}"/>
              </a:ext>
            </a:extLst>
          </p:cNvPr>
          <p:cNvSpPr/>
          <p:nvPr/>
        </p:nvSpPr>
        <p:spPr>
          <a:xfrm>
            <a:off x="683568" y="2463738"/>
            <a:ext cx="64807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AAF112-134F-47C8-BD86-2858090743DC}"/>
              </a:ext>
            </a:extLst>
          </p:cNvPr>
          <p:cNvSpPr/>
          <p:nvPr/>
        </p:nvSpPr>
        <p:spPr>
          <a:xfrm>
            <a:off x="2337624" y="2055531"/>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F153B2-076D-4AE8-A797-DA95C8332BA3}"/>
              </a:ext>
            </a:extLst>
          </p:cNvPr>
          <p:cNvSpPr/>
          <p:nvPr/>
        </p:nvSpPr>
        <p:spPr>
          <a:xfrm>
            <a:off x="7924828" y="1747294"/>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69C38E-091E-41F4-A1A4-C0C24AE4328B}"/>
              </a:ext>
            </a:extLst>
          </p:cNvPr>
          <p:cNvSpPr/>
          <p:nvPr/>
        </p:nvSpPr>
        <p:spPr>
          <a:xfrm>
            <a:off x="4139952" y="3147814"/>
            <a:ext cx="576064"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1211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888FAB-7A79-409E-9270-3F75A92559D5}"/>
              </a:ext>
            </a:extLst>
          </p:cNvPr>
          <p:cNvPicPr>
            <a:picLocks noChangeAspect="1"/>
          </p:cNvPicPr>
          <p:nvPr/>
        </p:nvPicPr>
        <p:blipFill>
          <a:blip r:embed="rId2"/>
          <a:stretch>
            <a:fillRect/>
          </a:stretch>
        </p:blipFill>
        <p:spPr>
          <a:xfrm>
            <a:off x="0" y="1883903"/>
            <a:ext cx="9144000" cy="187234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PO Line Actions Sensitive to Workflow Step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in workflow step "Cancelled" with Main Action "Reopen".</a:t>
            </a:r>
          </a:p>
          <a:p>
            <a:pPr algn="l"/>
            <a:endParaRPr lang="en-US" dirty="0"/>
          </a:p>
          <a:p>
            <a:pPr algn="l"/>
            <a:endParaRPr lang="LID4096" dirty="0"/>
          </a:p>
        </p:txBody>
      </p:sp>
      <p:sp>
        <p:nvSpPr>
          <p:cNvPr id="7" name="Rectangle 6">
            <a:extLst>
              <a:ext uri="{FF2B5EF4-FFF2-40B4-BE49-F238E27FC236}">
                <a16:creationId xmlns:a16="http://schemas.microsoft.com/office/drawing/2014/main" id="{7994A9EF-7411-4829-9B3F-7A535172FE43}"/>
              </a:ext>
            </a:extLst>
          </p:cNvPr>
          <p:cNvSpPr/>
          <p:nvPr/>
        </p:nvSpPr>
        <p:spPr>
          <a:xfrm>
            <a:off x="683568" y="2439462"/>
            <a:ext cx="64807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AAF112-134F-47C8-BD86-2858090743DC}"/>
              </a:ext>
            </a:extLst>
          </p:cNvPr>
          <p:cNvSpPr/>
          <p:nvPr/>
        </p:nvSpPr>
        <p:spPr>
          <a:xfrm>
            <a:off x="2337624" y="2055531"/>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F153B2-076D-4AE8-A797-DA95C8332BA3}"/>
              </a:ext>
            </a:extLst>
          </p:cNvPr>
          <p:cNvSpPr/>
          <p:nvPr/>
        </p:nvSpPr>
        <p:spPr>
          <a:xfrm>
            <a:off x="7892460" y="1941502"/>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69C38E-091E-41F4-A1A4-C0C24AE4328B}"/>
              </a:ext>
            </a:extLst>
          </p:cNvPr>
          <p:cNvSpPr/>
          <p:nvPr/>
        </p:nvSpPr>
        <p:spPr>
          <a:xfrm>
            <a:off x="4099492" y="3431034"/>
            <a:ext cx="576064"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6702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BCB21E-DD5D-4479-8F37-7FCC02BEEE2B}"/>
              </a:ext>
            </a:extLst>
          </p:cNvPr>
          <p:cNvPicPr>
            <a:picLocks noChangeAspect="1"/>
          </p:cNvPicPr>
          <p:nvPr/>
        </p:nvPicPr>
        <p:blipFill>
          <a:blip r:embed="rId2"/>
          <a:stretch>
            <a:fillRect/>
          </a:stretch>
        </p:blipFill>
        <p:spPr>
          <a:xfrm>
            <a:off x="0" y="1803419"/>
            <a:ext cx="9144000" cy="1992467"/>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PO Line Actions Sensitive to Workflow Step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in workflow step "Closed" with Main Action "Reopen".</a:t>
            </a:r>
          </a:p>
          <a:p>
            <a:pPr algn="l"/>
            <a:endParaRPr lang="en-US" dirty="0"/>
          </a:p>
          <a:p>
            <a:pPr algn="l"/>
            <a:endParaRPr lang="LID4096" dirty="0"/>
          </a:p>
        </p:txBody>
      </p:sp>
      <p:sp>
        <p:nvSpPr>
          <p:cNvPr id="7" name="Rectangle 6">
            <a:extLst>
              <a:ext uri="{FF2B5EF4-FFF2-40B4-BE49-F238E27FC236}">
                <a16:creationId xmlns:a16="http://schemas.microsoft.com/office/drawing/2014/main" id="{7994A9EF-7411-4829-9B3F-7A535172FE43}"/>
              </a:ext>
            </a:extLst>
          </p:cNvPr>
          <p:cNvSpPr/>
          <p:nvPr/>
        </p:nvSpPr>
        <p:spPr>
          <a:xfrm>
            <a:off x="611560" y="2800950"/>
            <a:ext cx="64807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AAF112-134F-47C8-BD86-2858090743DC}"/>
              </a:ext>
            </a:extLst>
          </p:cNvPr>
          <p:cNvSpPr/>
          <p:nvPr/>
        </p:nvSpPr>
        <p:spPr>
          <a:xfrm>
            <a:off x="2339752" y="2437155"/>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F153B2-076D-4AE8-A797-DA95C8332BA3}"/>
              </a:ext>
            </a:extLst>
          </p:cNvPr>
          <p:cNvSpPr/>
          <p:nvPr/>
        </p:nvSpPr>
        <p:spPr>
          <a:xfrm>
            <a:off x="7740352" y="1889384"/>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69C38E-091E-41F4-A1A4-C0C24AE4328B}"/>
              </a:ext>
            </a:extLst>
          </p:cNvPr>
          <p:cNvSpPr/>
          <p:nvPr/>
        </p:nvSpPr>
        <p:spPr>
          <a:xfrm>
            <a:off x="4006093" y="3347654"/>
            <a:ext cx="576064"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0018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CC4B49-C68E-43D1-85F3-DFA92088D7C6}"/>
              </a:ext>
            </a:extLst>
          </p:cNvPr>
          <p:cNvPicPr>
            <a:picLocks noChangeAspect="1"/>
          </p:cNvPicPr>
          <p:nvPr/>
        </p:nvPicPr>
        <p:blipFill>
          <a:blip r:embed="rId2"/>
          <a:stretch>
            <a:fillRect/>
          </a:stretch>
        </p:blipFill>
        <p:spPr>
          <a:xfrm>
            <a:off x="0" y="2054922"/>
            <a:ext cx="9144000" cy="181297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PO Line Actions Sensitive to Workflow Step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in workflow step "Sent" and "In Claim" with Main Action "Change Expected Due Date".</a:t>
            </a:r>
          </a:p>
          <a:p>
            <a:pPr algn="l"/>
            <a:endParaRPr lang="en-US" dirty="0"/>
          </a:p>
          <a:p>
            <a:pPr algn="l"/>
            <a:endParaRPr lang="LID4096" dirty="0"/>
          </a:p>
        </p:txBody>
      </p:sp>
      <p:sp>
        <p:nvSpPr>
          <p:cNvPr id="7" name="Rectangle 6">
            <a:extLst>
              <a:ext uri="{FF2B5EF4-FFF2-40B4-BE49-F238E27FC236}">
                <a16:creationId xmlns:a16="http://schemas.microsoft.com/office/drawing/2014/main" id="{7994A9EF-7411-4829-9B3F-7A535172FE43}"/>
              </a:ext>
            </a:extLst>
          </p:cNvPr>
          <p:cNvSpPr/>
          <p:nvPr/>
        </p:nvSpPr>
        <p:spPr>
          <a:xfrm>
            <a:off x="755576" y="2853396"/>
            <a:ext cx="72008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AAF112-134F-47C8-BD86-2858090743DC}"/>
              </a:ext>
            </a:extLst>
          </p:cNvPr>
          <p:cNvSpPr/>
          <p:nvPr/>
        </p:nvSpPr>
        <p:spPr>
          <a:xfrm>
            <a:off x="1835696" y="2352976"/>
            <a:ext cx="93610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F153B2-076D-4AE8-A797-DA95C8332BA3}"/>
              </a:ext>
            </a:extLst>
          </p:cNvPr>
          <p:cNvSpPr/>
          <p:nvPr/>
        </p:nvSpPr>
        <p:spPr>
          <a:xfrm>
            <a:off x="7347944" y="2136952"/>
            <a:ext cx="93610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69C38E-091E-41F4-A1A4-C0C24AE4328B}"/>
              </a:ext>
            </a:extLst>
          </p:cNvPr>
          <p:cNvSpPr/>
          <p:nvPr/>
        </p:nvSpPr>
        <p:spPr>
          <a:xfrm>
            <a:off x="4086944" y="3465464"/>
            <a:ext cx="75484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8588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FFD119A-B449-461D-BA0A-C75CFE5F7BA5}"/>
              </a:ext>
            </a:extLst>
          </p:cNvPr>
          <p:cNvPicPr>
            <a:picLocks noChangeAspect="1"/>
          </p:cNvPicPr>
          <p:nvPr/>
        </p:nvPicPr>
        <p:blipFill>
          <a:blip r:embed="rId2"/>
          <a:stretch>
            <a:fillRect/>
          </a:stretch>
        </p:blipFill>
        <p:spPr>
          <a:xfrm>
            <a:off x="0" y="1835274"/>
            <a:ext cx="9144000" cy="210462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PO Line Actions Sensitive to Workflow Step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in workflow step "Sent" and not "In Claim" with Main Action "Assign To".</a:t>
            </a:r>
          </a:p>
          <a:p>
            <a:pPr algn="l"/>
            <a:endParaRPr lang="en-US" dirty="0"/>
          </a:p>
          <a:p>
            <a:pPr algn="l"/>
            <a:endParaRPr lang="LID4096" dirty="0"/>
          </a:p>
        </p:txBody>
      </p:sp>
      <p:sp>
        <p:nvSpPr>
          <p:cNvPr id="7" name="Rectangle 6">
            <a:extLst>
              <a:ext uri="{FF2B5EF4-FFF2-40B4-BE49-F238E27FC236}">
                <a16:creationId xmlns:a16="http://schemas.microsoft.com/office/drawing/2014/main" id="{7994A9EF-7411-4829-9B3F-7A535172FE43}"/>
              </a:ext>
            </a:extLst>
          </p:cNvPr>
          <p:cNvSpPr/>
          <p:nvPr/>
        </p:nvSpPr>
        <p:spPr>
          <a:xfrm>
            <a:off x="668204" y="3075806"/>
            <a:ext cx="50405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AAF112-134F-47C8-BD86-2858090743DC}"/>
              </a:ext>
            </a:extLst>
          </p:cNvPr>
          <p:cNvSpPr/>
          <p:nvPr/>
        </p:nvSpPr>
        <p:spPr>
          <a:xfrm>
            <a:off x="2339752" y="2667297"/>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F153B2-076D-4AE8-A797-DA95C8332BA3}"/>
              </a:ext>
            </a:extLst>
          </p:cNvPr>
          <p:cNvSpPr/>
          <p:nvPr/>
        </p:nvSpPr>
        <p:spPr>
          <a:xfrm>
            <a:off x="7812360" y="1923678"/>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69C38E-091E-41F4-A1A4-C0C24AE4328B}"/>
              </a:ext>
            </a:extLst>
          </p:cNvPr>
          <p:cNvSpPr/>
          <p:nvPr/>
        </p:nvSpPr>
        <p:spPr>
          <a:xfrm>
            <a:off x="4044488" y="3293903"/>
            <a:ext cx="50405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940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Task List as Facets</a:t>
            </a:r>
            <a:endParaRPr lang="LID4096" dirty="0"/>
          </a:p>
        </p:txBody>
      </p:sp>
      <p:pic>
        <p:nvPicPr>
          <p:cNvPr id="8" name="Picture 7">
            <a:extLst>
              <a:ext uri="{FF2B5EF4-FFF2-40B4-BE49-F238E27FC236}">
                <a16:creationId xmlns:a16="http://schemas.microsoft.com/office/drawing/2014/main" id="{F08D87B6-1C48-4EFD-AFA6-A0A2CFC799D1}"/>
              </a:ext>
            </a:extLst>
          </p:cNvPr>
          <p:cNvPicPr>
            <a:picLocks noChangeAspect="1"/>
          </p:cNvPicPr>
          <p:nvPr/>
        </p:nvPicPr>
        <p:blipFill>
          <a:blip r:embed="rId2"/>
          <a:stretch>
            <a:fillRect/>
          </a:stretch>
        </p:blipFill>
        <p:spPr>
          <a:xfrm>
            <a:off x="0" y="1474515"/>
            <a:ext cx="9144000" cy="2609403"/>
          </a:xfrm>
          <a:prstGeom prst="rect">
            <a:avLst/>
          </a:prstGeom>
          <a:ln>
            <a:solidFill>
              <a:schemeClr val="accent1"/>
            </a:solidFill>
          </a:ln>
        </p:spPr>
      </p:pic>
      <p:sp>
        <p:nvSpPr>
          <p:cNvPr id="9" name="Rectangle 8">
            <a:extLst>
              <a:ext uri="{FF2B5EF4-FFF2-40B4-BE49-F238E27FC236}">
                <a16:creationId xmlns:a16="http://schemas.microsoft.com/office/drawing/2014/main" id="{069AD2E3-C242-4274-BCF5-D7030E17ACE5}"/>
              </a:ext>
            </a:extLst>
          </p:cNvPr>
          <p:cNvSpPr/>
          <p:nvPr/>
        </p:nvSpPr>
        <p:spPr>
          <a:xfrm>
            <a:off x="0" y="1699097"/>
            <a:ext cx="1259632"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3AF48B62-0590-42A9-85D9-EDBBED0FD12C}"/>
              </a:ext>
            </a:extLst>
          </p:cNvPr>
          <p:cNvSpPr>
            <a:spLocks noGrp="1"/>
          </p:cNvSpPr>
          <p:nvPr>
            <p:ph idx="1"/>
          </p:nvPr>
        </p:nvSpPr>
        <p:spPr>
          <a:xfrm>
            <a:off x="395536" y="773960"/>
            <a:ext cx="8424936" cy="576064"/>
          </a:xfrm>
        </p:spPr>
        <p:txBody>
          <a:bodyPr>
            <a:normAutofit/>
          </a:bodyPr>
          <a:lstStyle/>
          <a:p>
            <a:pPr algn="l"/>
            <a:r>
              <a:rPr lang="en-US" dirty="0"/>
              <a:t>New faceted task list</a:t>
            </a:r>
          </a:p>
          <a:p>
            <a:pPr algn="l"/>
            <a:endParaRPr lang="LID4096" dirty="0"/>
          </a:p>
        </p:txBody>
      </p:sp>
    </p:spTree>
    <p:extLst>
      <p:ext uri="{BB962C8B-B14F-4D97-AF65-F5344CB8AC3E}">
        <p14:creationId xmlns:p14="http://schemas.microsoft.com/office/powerpoint/2010/main" val="3487531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C6766C-5BE0-4058-A6EB-E6DC6404FA72}"/>
              </a:ext>
            </a:extLst>
          </p:cNvPr>
          <p:cNvPicPr>
            <a:picLocks noChangeAspect="1"/>
          </p:cNvPicPr>
          <p:nvPr/>
        </p:nvPicPr>
        <p:blipFill>
          <a:blip r:embed="rId2"/>
          <a:stretch>
            <a:fillRect/>
          </a:stretch>
        </p:blipFill>
        <p:spPr>
          <a:xfrm>
            <a:off x="0" y="1750671"/>
            <a:ext cx="9144000" cy="164215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PO Line Actions Sensitive to Workflow Step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in workflow step "In Review" and "Unassigned" with Main Action "Continue Workflow".</a:t>
            </a:r>
          </a:p>
          <a:p>
            <a:pPr algn="l"/>
            <a:endParaRPr lang="en-US" dirty="0"/>
          </a:p>
          <a:p>
            <a:pPr algn="l"/>
            <a:endParaRPr lang="LID4096" dirty="0"/>
          </a:p>
        </p:txBody>
      </p:sp>
      <p:sp>
        <p:nvSpPr>
          <p:cNvPr id="7" name="Rectangle 6">
            <a:extLst>
              <a:ext uri="{FF2B5EF4-FFF2-40B4-BE49-F238E27FC236}">
                <a16:creationId xmlns:a16="http://schemas.microsoft.com/office/drawing/2014/main" id="{7994A9EF-7411-4829-9B3F-7A535172FE43}"/>
              </a:ext>
            </a:extLst>
          </p:cNvPr>
          <p:cNvSpPr/>
          <p:nvPr/>
        </p:nvSpPr>
        <p:spPr>
          <a:xfrm>
            <a:off x="755576" y="2717803"/>
            <a:ext cx="576064" cy="141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AAF112-134F-47C8-BD86-2858090743DC}"/>
              </a:ext>
            </a:extLst>
          </p:cNvPr>
          <p:cNvSpPr/>
          <p:nvPr/>
        </p:nvSpPr>
        <p:spPr>
          <a:xfrm>
            <a:off x="1979712" y="2211710"/>
            <a:ext cx="79208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F153B2-076D-4AE8-A797-DA95C8332BA3}"/>
              </a:ext>
            </a:extLst>
          </p:cNvPr>
          <p:cNvSpPr/>
          <p:nvPr/>
        </p:nvSpPr>
        <p:spPr>
          <a:xfrm>
            <a:off x="7452320" y="1796997"/>
            <a:ext cx="86409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69C38E-091E-41F4-A1A4-C0C24AE4328B}"/>
              </a:ext>
            </a:extLst>
          </p:cNvPr>
          <p:cNvSpPr/>
          <p:nvPr/>
        </p:nvSpPr>
        <p:spPr>
          <a:xfrm>
            <a:off x="4123768" y="3019982"/>
            <a:ext cx="50405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4235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BEEA51D-0346-4C12-83C4-8C5308A339E8}"/>
              </a:ext>
            </a:extLst>
          </p:cNvPr>
          <p:cNvPicPr>
            <a:picLocks noChangeAspect="1"/>
          </p:cNvPicPr>
          <p:nvPr/>
        </p:nvPicPr>
        <p:blipFill>
          <a:blip r:embed="rId2"/>
          <a:stretch>
            <a:fillRect/>
          </a:stretch>
        </p:blipFill>
        <p:spPr>
          <a:xfrm>
            <a:off x="0" y="1761522"/>
            <a:ext cx="9144000" cy="162045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PO Line Actions Sensitive to Workflow Step</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in workflow step "In Review" and also Assigned to a different user with Main Action "Assign To".</a:t>
            </a:r>
          </a:p>
          <a:p>
            <a:pPr algn="l"/>
            <a:endParaRPr lang="en-US" dirty="0"/>
          </a:p>
          <a:p>
            <a:pPr algn="l"/>
            <a:endParaRPr lang="LID4096" dirty="0"/>
          </a:p>
        </p:txBody>
      </p:sp>
      <p:sp>
        <p:nvSpPr>
          <p:cNvPr id="7" name="Rectangle 6">
            <a:extLst>
              <a:ext uri="{FF2B5EF4-FFF2-40B4-BE49-F238E27FC236}">
                <a16:creationId xmlns:a16="http://schemas.microsoft.com/office/drawing/2014/main" id="{7994A9EF-7411-4829-9B3F-7A535172FE43}"/>
              </a:ext>
            </a:extLst>
          </p:cNvPr>
          <p:cNvSpPr/>
          <p:nvPr/>
        </p:nvSpPr>
        <p:spPr>
          <a:xfrm>
            <a:off x="427904" y="2643758"/>
            <a:ext cx="576064" cy="141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AAF112-134F-47C8-BD86-2858090743DC}"/>
              </a:ext>
            </a:extLst>
          </p:cNvPr>
          <p:cNvSpPr/>
          <p:nvPr/>
        </p:nvSpPr>
        <p:spPr>
          <a:xfrm>
            <a:off x="2267744" y="2251350"/>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F153B2-076D-4AE8-A797-DA95C8332BA3}"/>
              </a:ext>
            </a:extLst>
          </p:cNvPr>
          <p:cNvSpPr/>
          <p:nvPr/>
        </p:nvSpPr>
        <p:spPr>
          <a:xfrm>
            <a:off x="7812360" y="1851670"/>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69C38E-091E-41F4-A1A4-C0C24AE4328B}"/>
              </a:ext>
            </a:extLst>
          </p:cNvPr>
          <p:cNvSpPr/>
          <p:nvPr/>
        </p:nvSpPr>
        <p:spPr>
          <a:xfrm>
            <a:off x="4105589" y="3075806"/>
            <a:ext cx="50405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E99E0BF9-C7EF-4D84-A1B9-9AC49D1323C5}"/>
              </a:ext>
            </a:extLst>
          </p:cNvPr>
          <p:cNvCxnSpPr/>
          <p:nvPr/>
        </p:nvCxnSpPr>
        <p:spPr>
          <a:xfrm flipH="1" flipV="1">
            <a:off x="5292080" y="2355726"/>
            <a:ext cx="936104" cy="4300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BBC80E6-92FB-4639-BDC9-D467D1D229FC}"/>
              </a:ext>
            </a:extLst>
          </p:cNvPr>
          <p:cNvSpPr txBox="1"/>
          <p:nvPr/>
        </p:nvSpPr>
        <p:spPr>
          <a:xfrm>
            <a:off x="6228184" y="2643758"/>
            <a:ext cx="1800200" cy="646331"/>
          </a:xfrm>
          <a:prstGeom prst="rect">
            <a:avLst/>
          </a:prstGeom>
          <a:noFill/>
          <a:ln>
            <a:solidFill>
              <a:schemeClr val="tx1"/>
            </a:solidFill>
          </a:ln>
        </p:spPr>
        <p:txBody>
          <a:bodyPr wrap="square" rtlCol="0">
            <a:spAutoFit/>
          </a:bodyPr>
          <a:lstStyle/>
          <a:p>
            <a:r>
              <a:rPr lang="en-US" dirty="0"/>
              <a:t>Assigned to a different user</a:t>
            </a:r>
          </a:p>
        </p:txBody>
      </p:sp>
    </p:spTree>
    <p:extLst>
      <p:ext uri="{BB962C8B-B14F-4D97-AF65-F5344CB8AC3E}">
        <p14:creationId xmlns:p14="http://schemas.microsoft.com/office/powerpoint/2010/main" val="38911034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141871" cy="1240583"/>
          </a:xfrm>
        </p:spPr>
        <p:txBody>
          <a:bodyPr/>
          <a:lstStyle/>
          <a:p>
            <a:r>
              <a:rPr lang="en-US" dirty="0"/>
              <a:t>The "Items In Claim" Section</a:t>
            </a:r>
          </a:p>
        </p:txBody>
      </p:sp>
    </p:spTree>
    <p:extLst>
      <p:ext uri="{BB962C8B-B14F-4D97-AF65-F5344CB8AC3E}">
        <p14:creationId xmlns:p14="http://schemas.microsoft.com/office/powerpoint/2010/main" val="16913265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"Items In Claim" Section</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When a PO Line for physical inventory is In Claim the PO Line will have the regular section "Ordered Items" and also a section "Items in Claim".</a:t>
            </a:r>
          </a:p>
          <a:p>
            <a:pPr algn="l"/>
            <a:r>
              <a:rPr lang="en-US" dirty="0"/>
              <a:t>This is particularly useful when there are multiple items being ordered and only some of them are in claim.</a:t>
            </a:r>
          </a:p>
          <a:p>
            <a:pPr algn="l"/>
            <a:r>
              <a:rPr lang="en-US" dirty="0"/>
              <a:t>It allows the staff user to quickly and easily identify the items which already arrived or are expected to arrive in the future, and the items which are still claimed.</a:t>
            </a:r>
          </a:p>
          <a:p>
            <a:pPr algn="l"/>
            <a:endParaRPr lang="LID4096" dirty="0"/>
          </a:p>
        </p:txBody>
      </p:sp>
    </p:spTree>
    <p:extLst>
      <p:ext uri="{BB962C8B-B14F-4D97-AF65-F5344CB8AC3E}">
        <p14:creationId xmlns:p14="http://schemas.microsoft.com/office/powerpoint/2010/main" val="42150905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"Items In Claim" Section</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for one item and the PO Line is In Claim</a:t>
            </a:r>
          </a:p>
          <a:p>
            <a:pPr algn="l"/>
            <a:endParaRPr lang="LID4096" dirty="0"/>
          </a:p>
        </p:txBody>
      </p:sp>
      <p:pic>
        <p:nvPicPr>
          <p:cNvPr id="6" name="Picture 5">
            <a:extLst>
              <a:ext uri="{FF2B5EF4-FFF2-40B4-BE49-F238E27FC236}">
                <a16:creationId xmlns:a16="http://schemas.microsoft.com/office/drawing/2014/main" id="{44A6F1DE-377D-4EA3-8DCC-E40C595C6EAE}"/>
              </a:ext>
            </a:extLst>
          </p:cNvPr>
          <p:cNvPicPr>
            <a:picLocks noChangeAspect="1"/>
          </p:cNvPicPr>
          <p:nvPr/>
        </p:nvPicPr>
        <p:blipFill>
          <a:blip r:embed="rId2"/>
          <a:stretch>
            <a:fillRect/>
          </a:stretch>
        </p:blipFill>
        <p:spPr>
          <a:xfrm>
            <a:off x="0" y="1504080"/>
            <a:ext cx="9144000" cy="3011886"/>
          </a:xfrm>
          <a:prstGeom prst="rect">
            <a:avLst/>
          </a:prstGeom>
          <a:ln>
            <a:solidFill>
              <a:schemeClr val="accent1"/>
            </a:solidFill>
          </a:ln>
        </p:spPr>
      </p:pic>
      <p:sp>
        <p:nvSpPr>
          <p:cNvPr id="7" name="Rectangle 6">
            <a:extLst>
              <a:ext uri="{FF2B5EF4-FFF2-40B4-BE49-F238E27FC236}">
                <a16:creationId xmlns:a16="http://schemas.microsoft.com/office/drawing/2014/main" id="{2EB4D140-D6A4-413A-9095-921F4426F609}"/>
              </a:ext>
            </a:extLst>
          </p:cNvPr>
          <p:cNvSpPr/>
          <p:nvPr/>
        </p:nvSpPr>
        <p:spPr>
          <a:xfrm>
            <a:off x="971600" y="2211710"/>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78BB2E-7415-46D9-AB8B-A00C04A9AA1E}"/>
              </a:ext>
            </a:extLst>
          </p:cNvPr>
          <p:cNvSpPr/>
          <p:nvPr/>
        </p:nvSpPr>
        <p:spPr>
          <a:xfrm>
            <a:off x="3275856" y="1779662"/>
            <a:ext cx="1026361"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44A236-7228-4BD1-B91C-F379DFACE3FD}"/>
              </a:ext>
            </a:extLst>
          </p:cNvPr>
          <p:cNvSpPr/>
          <p:nvPr/>
        </p:nvSpPr>
        <p:spPr>
          <a:xfrm>
            <a:off x="3275856" y="3291830"/>
            <a:ext cx="93610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459D4E-4BA4-4D34-8D06-33404666858B}"/>
              </a:ext>
            </a:extLst>
          </p:cNvPr>
          <p:cNvSpPr txBox="1"/>
          <p:nvPr/>
        </p:nvSpPr>
        <p:spPr>
          <a:xfrm>
            <a:off x="5652120" y="3075806"/>
            <a:ext cx="2736304" cy="646331"/>
          </a:xfrm>
          <a:prstGeom prst="rect">
            <a:avLst/>
          </a:prstGeom>
          <a:solidFill>
            <a:schemeClr val="bg1"/>
          </a:solidFill>
          <a:ln>
            <a:solidFill>
              <a:schemeClr val="accent1"/>
            </a:solidFill>
          </a:ln>
        </p:spPr>
        <p:txBody>
          <a:bodyPr wrap="square" rtlCol="0">
            <a:spAutoFit/>
          </a:bodyPr>
          <a:lstStyle/>
          <a:p>
            <a:r>
              <a:rPr lang="en-US" dirty="0"/>
              <a:t>In this case the same item appears in both sections</a:t>
            </a:r>
          </a:p>
        </p:txBody>
      </p:sp>
    </p:spTree>
    <p:extLst>
      <p:ext uri="{BB962C8B-B14F-4D97-AF65-F5344CB8AC3E}">
        <p14:creationId xmlns:p14="http://schemas.microsoft.com/office/powerpoint/2010/main" val="32718106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244B4D-6E08-48E7-8467-F7E91C4D2042}"/>
              </a:ext>
            </a:extLst>
          </p:cNvPr>
          <p:cNvPicPr>
            <a:picLocks noChangeAspect="1"/>
          </p:cNvPicPr>
          <p:nvPr/>
        </p:nvPicPr>
        <p:blipFill>
          <a:blip r:embed="rId2"/>
          <a:stretch>
            <a:fillRect/>
          </a:stretch>
        </p:blipFill>
        <p:spPr>
          <a:xfrm>
            <a:off x="0" y="1591820"/>
            <a:ext cx="9144000" cy="3212178"/>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"Items In Claim" Section</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for two items and the PO Line is In Claim and one item has already arrived</a:t>
            </a:r>
          </a:p>
          <a:p>
            <a:pPr algn="l"/>
            <a:endParaRPr lang="LID4096" dirty="0"/>
          </a:p>
        </p:txBody>
      </p:sp>
      <p:sp>
        <p:nvSpPr>
          <p:cNvPr id="7" name="Rectangle 6">
            <a:extLst>
              <a:ext uri="{FF2B5EF4-FFF2-40B4-BE49-F238E27FC236}">
                <a16:creationId xmlns:a16="http://schemas.microsoft.com/office/drawing/2014/main" id="{2EB4D140-D6A4-413A-9095-921F4426F609}"/>
              </a:ext>
            </a:extLst>
          </p:cNvPr>
          <p:cNvSpPr/>
          <p:nvPr/>
        </p:nvSpPr>
        <p:spPr>
          <a:xfrm>
            <a:off x="699752" y="3027254"/>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78BB2E-7415-46D9-AB8B-A00C04A9AA1E}"/>
              </a:ext>
            </a:extLst>
          </p:cNvPr>
          <p:cNvSpPr/>
          <p:nvPr/>
        </p:nvSpPr>
        <p:spPr>
          <a:xfrm>
            <a:off x="3275856" y="1779662"/>
            <a:ext cx="1026361"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44A236-7228-4BD1-B91C-F379DFACE3FD}"/>
              </a:ext>
            </a:extLst>
          </p:cNvPr>
          <p:cNvSpPr/>
          <p:nvPr/>
        </p:nvSpPr>
        <p:spPr>
          <a:xfrm>
            <a:off x="3203848" y="3579862"/>
            <a:ext cx="93610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459D4E-4BA4-4D34-8D06-33404666858B}"/>
              </a:ext>
            </a:extLst>
          </p:cNvPr>
          <p:cNvSpPr txBox="1"/>
          <p:nvPr/>
        </p:nvSpPr>
        <p:spPr>
          <a:xfrm>
            <a:off x="5580112" y="1583779"/>
            <a:ext cx="2736304" cy="646331"/>
          </a:xfrm>
          <a:prstGeom prst="rect">
            <a:avLst/>
          </a:prstGeom>
          <a:solidFill>
            <a:schemeClr val="bg1"/>
          </a:solidFill>
          <a:ln>
            <a:solidFill>
              <a:schemeClr val="accent1"/>
            </a:solidFill>
          </a:ln>
        </p:spPr>
        <p:txBody>
          <a:bodyPr wrap="square" rtlCol="0">
            <a:spAutoFit/>
          </a:bodyPr>
          <a:lstStyle/>
          <a:p>
            <a:r>
              <a:rPr lang="en-US" dirty="0"/>
              <a:t>Two items were ordered, and one arrived</a:t>
            </a:r>
          </a:p>
        </p:txBody>
      </p:sp>
      <p:sp>
        <p:nvSpPr>
          <p:cNvPr id="12" name="Rectangle 11">
            <a:extLst>
              <a:ext uri="{FF2B5EF4-FFF2-40B4-BE49-F238E27FC236}">
                <a16:creationId xmlns:a16="http://schemas.microsoft.com/office/drawing/2014/main" id="{1E82003D-FEF9-40C6-A499-D01946620037}"/>
              </a:ext>
            </a:extLst>
          </p:cNvPr>
          <p:cNvSpPr/>
          <p:nvPr/>
        </p:nvSpPr>
        <p:spPr>
          <a:xfrm>
            <a:off x="6156176" y="2716970"/>
            <a:ext cx="648072" cy="6468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61AC8741-439C-4F3F-B3B0-9220055166C1}"/>
              </a:ext>
            </a:extLst>
          </p:cNvPr>
          <p:cNvCxnSpPr/>
          <p:nvPr/>
        </p:nvCxnSpPr>
        <p:spPr>
          <a:xfrm flipH="1">
            <a:off x="6732240" y="2238151"/>
            <a:ext cx="216024" cy="470778"/>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BB4F5B8-AA78-4435-8CB2-8D3C43C78D7B}"/>
              </a:ext>
            </a:extLst>
          </p:cNvPr>
          <p:cNvSpPr txBox="1"/>
          <p:nvPr/>
        </p:nvSpPr>
        <p:spPr>
          <a:xfrm>
            <a:off x="5528369" y="3449335"/>
            <a:ext cx="2736304" cy="646331"/>
          </a:xfrm>
          <a:prstGeom prst="rect">
            <a:avLst/>
          </a:prstGeom>
          <a:solidFill>
            <a:schemeClr val="bg1"/>
          </a:solidFill>
          <a:ln>
            <a:solidFill>
              <a:schemeClr val="accent1"/>
            </a:solidFill>
          </a:ln>
        </p:spPr>
        <p:txBody>
          <a:bodyPr wrap="square" rtlCol="0">
            <a:spAutoFit/>
          </a:bodyPr>
          <a:lstStyle/>
          <a:p>
            <a:r>
              <a:rPr lang="en-US" dirty="0"/>
              <a:t>This is the one claimed item</a:t>
            </a:r>
          </a:p>
        </p:txBody>
      </p:sp>
      <p:cxnSp>
        <p:nvCxnSpPr>
          <p:cNvPr id="16" name="Straight Arrow Connector 15">
            <a:extLst>
              <a:ext uri="{FF2B5EF4-FFF2-40B4-BE49-F238E27FC236}">
                <a16:creationId xmlns:a16="http://schemas.microsoft.com/office/drawing/2014/main" id="{1D55D33B-CEDE-4088-B0D9-E7C6A064F96C}"/>
              </a:ext>
            </a:extLst>
          </p:cNvPr>
          <p:cNvCxnSpPr/>
          <p:nvPr/>
        </p:nvCxnSpPr>
        <p:spPr>
          <a:xfrm flipH="1">
            <a:off x="6680497" y="4103707"/>
            <a:ext cx="216024" cy="470778"/>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5008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141871" cy="1240583"/>
          </a:xfrm>
        </p:spPr>
        <p:txBody>
          <a:bodyPr/>
          <a:lstStyle/>
          <a:p>
            <a:r>
              <a:rPr lang="en-US" dirty="0"/>
              <a:t>The Clickable "Sent" Status</a:t>
            </a:r>
          </a:p>
        </p:txBody>
      </p:sp>
    </p:spTree>
    <p:extLst>
      <p:ext uri="{BB962C8B-B14F-4D97-AF65-F5344CB8AC3E}">
        <p14:creationId xmlns:p14="http://schemas.microsoft.com/office/powerpoint/2010/main" val="17161075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Clickable "Sent" Status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As part of a major improvement in navigation, the "Sent" status is clickable and sensitive to the inventory type of the PO Line.</a:t>
            </a:r>
          </a:p>
          <a:p>
            <a:pPr algn="l"/>
            <a:r>
              <a:rPr lang="en-US" dirty="0"/>
              <a:t>This is the case in both the left and right panels.</a:t>
            </a:r>
          </a:p>
          <a:p>
            <a:pPr algn="l"/>
            <a:r>
              <a:rPr lang="en-US" dirty="0"/>
              <a:t>Clicking on "Sent" for PO Lines with physical material will bring the user to the Receiving Workbench.</a:t>
            </a:r>
          </a:p>
          <a:p>
            <a:r>
              <a:rPr lang="en-US" dirty="0"/>
              <a:t>Clicking on "Sent" for PO Lines with electronic material will bring the user to the Electronic Resource Activation Task List.</a:t>
            </a:r>
          </a:p>
          <a:p>
            <a:pPr algn="l"/>
            <a:r>
              <a:rPr lang="en-US" dirty="0"/>
              <a:t>This saves the user several navigation clicks.</a:t>
            </a:r>
            <a:endParaRPr lang="LID4096" dirty="0"/>
          </a:p>
        </p:txBody>
      </p:sp>
    </p:spTree>
    <p:extLst>
      <p:ext uri="{BB962C8B-B14F-4D97-AF65-F5344CB8AC3E}">
        <p14:creationId xmlns:p14="http://schemas.microsoft.com/office/powerpoint/2010/main" val="5258549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Clickable "Sent" Status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Here is a PO Line for physical inventory in workflow step "Sent" </a:t>
            </a:r>
            <a:endParaRPr lang="LID4096" dirty="0"/>
          </a:p>
        </p:txBody>
      </p:sp>
      <p:pic>
        <p:nvPicPr>
          <p:cNvPr id="6" name="Picture 5">
            <a:extLst>
              <a:ext uri="{FF2B5EF4-FFF2-40B4-BE49-F238E27FC236}">
                <a16:creationId xmlns:a16="http://schemas.microsoft.com/office/drawing/2014/main" id="{DEA75FE3-0686-4A49-99FB-2C73C98C0122}"/>
              </a:ext>
            </a:extLst>
          </p:cNvPr>
          <p:cNvPicPr>
            <a:picLocks noChangeAspect="1"/>
          </p:cNvPicPr>
          <p:nvPr/>
        </p:nvPicPr>
        <p:blipFill>
          <a:blip r:embed="rId2"/>
          <a:stretch>
            <a:fillRect/>
          </a:stretch>
        </p:blipFill>
        <p:spPr>
          <a:xfrm>
            <a:off x="1700212" y="1611405"/>
            <a:ext cx="5743575" cy="2762250"/>
          </a:xfrm>
          <a:prstGeom prst="rect">
            <a:avLst/>
          </a:prstGeom>
          <a:ln>
            <a:solidFill>
              <a:schemeClr val="tx1"/>
            </a:solidFill>
          </a:ln>
        </p:spPr>
      </p:pic>
      <p:sp>
        <p:nvSpPr>
          <p:cNvPr id="7" name="TextBox 6">
            <a:extLst>
              <a:ext uri="{FF2B5EF4-FFF2-40B4-BE49-F238E27FC236}">
                <a16:creationId xmlns:a16="http://schemas.microsoft.com/office/drawing/2014/main" id="{4AED1616-6B1E-48ED-96D2-4BC343FBD8C3}"/>
              </a:ext>
            </a:extLst>
          </p:cNvPr>
          <p:cNvSpPr txBox="1"/>
          <p:nvPr/>
        </p:nvSpPr>
        <p:spPr>
          <a:xfrm>
            <a:off x="4337644" y="2992530"/>
            <a:ext cx="2916324" cy="1200329"/>
          </a:xfrm>
          <a:prstGeom prst="rect">
            <a:avLst/>
          </a:prstGeom>
          <a:noFill/>
          <a:ln>
            <a:solidFill>
              <a:schemeClr val="tx1"/>
            </a:solidFill>
          </a:ln>
        </p:spPr>
        <p:txBody>
          <a:bodyPr wrap="square" rtlCol="0">
            <a:spAutoFit/>
          </a:bodyPr>
          <a:lstStyle/>
          <a:p>
            <a:r>
              <a:rPr lang="en-US" dirty="0"/>
              <a:t>Hovering over the "Sent" link gives a pop-up text "Show PO Line in the Receive New Material Screen"</a:t>
            </a:r>
          </a:p>
        </p:txBody>
      </p:sp>
      <p:cxnSp>
        <p:nvCxnSpPr>
          <p:cNvPr id="9" name="Straight Arrow Connector 8">
            <a:extLst>
              <a:ext uri="{FF2B5EF4-FFF2-40B4-BE49-F238E27FC236}">
                <a16:creationId xmlns:a16="http://schemas.microsoft.com/office/drawing/2014/main" id="{F6E9C967-BFB9-4909-BBED-B8B5295C0E4D}"/>
              </a:ext>
            </a:extLst>
          </p:cNvPr>
          <p:cNvCxnSpPr/>
          <p:nvPr/>
        </p:nvCxnSpPr>
        <p:spPr>
          <a:xfrm flipH="1">
            <a:off x="3635896" y="3363838"/>
            <a:ext cx="666321" cy="43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8981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F280B1-822C-4EBE-B787-377D99D89223}"/>
              </a:ext>
            </a:extLst>
          </p:cNvPr>
          <p:cNvPicPr>
            <a:picLocks noChangeAspect="1"/>
          </p:cNvPicPr>
          <p:nvPr/>
        </p:nvPicPr>
        <p:blipFill>
          <a:blip r:embed="rId2"/>
          <a:stretch>
            <a:fillRect/>
          </a:stretch>
        </p:blipFill>
        <p:spPr>
          <a:xfrm>
            <a:off x="0" y="1554757"/>
            <a:ext cx="9144000" cy="3241221"/>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Clickable "Sent" Status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dirty="0"/>
              <a:t>Clicking the "Sent" link brings us to the Receiving Workbench already filtered for the PO Line from which we came.</a:t>
            </a:r>
            <a:endParaRPr lang="LID4096" dirty="0"/>
          </a:p>
        </p:txBody>
      </p:sp>
      <p:sp>
        <p:nvSpPr>
          <p:cNvPr id="11" name="Rectangle 10">
            <a:extLst>
              <a:ext uri="{FF2B5EF4-FFF2-40B4-BE49-F238E27FC236}">
                <a16:creationId xmlns:a16="http://schemas.microsoft.com/office/drawing/2014/main" id="{458BB0DD-6395-4C2B-9B1C-C736A16C0F06}"/>
              </a:ext>
            </a:extLst>
          </p:cNvPr>
          <p:cNvSpPr/>
          <p:nvPr/>
        </p:nvSpPr>
        <p:spPr>
          <a:xfrm>
            <a:off x="755576" y="2787774"/>
            <a:ext cx="122413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4BE33F-EB34-4773-8809-14BD6DA90EB4}"/>
              </a:ext>
            </a:extLst>
          </p:cNvPr>
          <p:cNvSpPr/>
          <p:nvPr/>
        </p:nvSpPr>
        <p:spPr>
          <a:xfrm>
            <a:off x="179512" y="1619462"/>
            <a:ext cx="151216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90747"/>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21767</TotalTime>
  <Words>3427</Words>
  <Application>Microsoft Office PowerPoint</Application>
  <PresentationFormat>On-screen Show (16:9)</PresentationFormat>
  <Paragraphs>398</Paragraphs>
  <Slides>102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102</vt:i4>
      </vt:variant>
    </vt:vector>
  </HeadingPairs>
  <TitlesOfParts>
    <vt:vector size="106" baseType="lpstr">
      <vt:lpstr>Arial</vt:lpstr>
      <vt:lpstr>Calibri</vt:lpstr>
      <vt:lpstr>Calibri Light</vt:lpstr>
      <vt:lpstr>IGeLU_2016_16X9 (1)</vt:lpstr>
      <vt:lpstr>New Unified PO Line Task List</vt:lpstr>
      <vt:lpstr>PowerPoint Presentation</vt:lpstr>
      <vt:lpstr>Introduction</vt:lpstr>
      <vt:lpstr>Introduction</vt:lpstr>
      <vt:lpstr>The Menu</vt:lpstr>
      <vt:lpstr>The new menu</vt:lpstr>
      <vt:lpstr>Task List as Facets</vt:lpstr>
      <vt:lpstr>Task List as Facets</vt:lpstr>
      <vt:lpstr>Task List as Facets</vt:lpstr>
      <vt:lpstr>Task List as Facets</vt:lpstr>
      <vt:lpstr>Task List as Facets</vt:lpstr>
      <vt:lpstr>Task List as Facets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Existing Task List Menu Links for PO Line Task Lists</vt:lpstr>
      <vt:lpstr>Multi-Select Facets </vt:lpstr>
      <vt:lpstr>Multi-Select Facets </vt:lpstr>
      <vt:lpstr>Multi-Select Facets </vt:lpstr>
      <vt:lpstr>Multi-Select Facets </vt:lpstr>
      <vt:lpstr>Multi-Select Facets </vt:lpstr>
      <vt:lpstr>Multi-Select Facets </vt:lpstr>
      <vt:lpstr>Multi-Select Facets </vt:lpstr>
      <vt:lpstr>Multi-Select Facets</vt:lpstr>
      <vt:lpstr>Multi-Select Facets</vt:lpstr>
      <vt:lpstr>Multi-Select Facets</vt:lpstr>
      <vt:lpstr>Multi-Select Facets </vt:lpstr>
      <vt:lpstr>Multi-Select Facets </vt:lpstr>
      <vt:lpstr>Sensitive Top List Actions</vt:lpstr>
      <vt:lpstr>Sensitive Top List Actions</vt:lpstr>
      <vt:lpstr>Sensitive Top List Actions</vt:lpstr>
      <vt:lpstr>Sensitive Top List Actions</vt:lpstr>
      <vt:lpstr>Sensitive Top List Actions</vt:lpstr>
      <vt:lpstr>Sensitive Top List Actions</vt:lpstr>
      <vt:lpstr>Sensitive Top List Actions</vt:lpstr>
      <vt:lpstr>Sensitive Top List Actions</vt:lpstr>
      <vt:lpstr>Sensitive Top List Actions</vt:lpstr>
      <vt:lpstr>Sensitive Top List Actions</vt:lpstr>
      <vt:lpstr>Clear Information Hierarchy</vt:lpstr>
      <vt:lpstr>Clear Information Hierarchy</vt:lpstr>
      <vt:lpstr>Clear Information Hierarchy</vt:lpstr>
      <vt:lpstr>Clear Information Hierarchy</vt:lpstr>
      <vt:lpstr>Clear Information Hierarchy</vt:lpstr>
      <vt:lpstr>Clear Information Hierarchy</vt:lpstr>
      <vt:lpstr>Clear Information Hierarchy</vt:lpstr>
      <vt:lpstr>Clear Information Hierarchy</vt:lpstr>
      <vt:lpstr>Clear Information Hierarchy</vt:lpstr>
      <vt:lpstr>Clear Information Hierarchy</vt:lpstr>
      <vt:lpstr>Presentation Toggle Button </vt:lpstr>
      <vt:lpstr>Presentation Toggle Button </vt:lpstr>
      <vt:lpstr>Presentation Toggle Button </vt:lpstr>
      <vt:lpstr>Presentation Toggle Button </vt:lpstr>
      <vt:lpstr>Presentation Toggle Button </vt:lpstr>
      <vt:lpstr>Presentation Toggle Button </vt:lpstr>
      <vt:lpstr>Presentation Toggle Button </vt:lpstr>
      <vt:lpstr>Split View (Side By Side View)</vt:lpstr>
      <vt:lpstr>Split View (Side By Side View)</vt:lpstr>
      <vt:lpstr>Split View (Side By Side View)</vt:lpstr>
      <vt:lpstr>Split View (Side By Side View)</vt:lpstr>
      <vt:lpstr>Split View (Side By Side View)</vt:lpstr>
      <vt:lpstr>Split View (Side By Side View)</vt:lpstr>
      <vt:lpstr>Split View (Side By Side View)</vt:lpstr>
      <vt:lpstr>Slide-Out Panel</vt:lpstr>
      <vt:lpstr>Slide-Out Panel</vt:lpstr>
      <vt:lpstr>Slide-Out Panel</vt:lpstr>
      <vt:lpstr>Slide-Out Panel</vt:lpstr>
      <vt:lpstr>Slide-Out Panel</vt:lpstr>
      <vt:lpstr>Slide-Out Panel</vt:lpstr>
      <vt:lpstr>Receiving Items from within the PO Line</vt:lpstr>
      <vt:lpstr>Receiving Items from within the PO Line</vt:lpstr>
      <vt:lpstr>Receiving Items from within the PO Line</vt:lpstr>
      <vt:lpstr>Receiving Items from within the PO Line</vt:lpstr>
      <vt:lpstr>Receiving Items from within the PO Line</vt:lpstr>
      <vt:lpstr>Receiving Items from within the PO Line</vt:lpstr>
      <vt:lpstr>PO Line Actions Sensitive to Workflow Step</vt:lpstr>
      <vt:lpstr>PO Line Actions Sensitive to Workflow Step</vt:lpstr>
      <vt:lpstr>PO Line Actions Sensitive to Workflow Step</vt:lpstr>
      <vt:lpstr>PO Line Actions Sensitive to Workflow Step</vt:lpstr>
      <vt:lpstr>PO Line Actions Sensitive to Workflow Step</vt:lpstr>
      <vt:lpstr>PO Line Actions Sensitive to Workflow Step</vt:lpstr>
      <vt:lpstr>PO Line Actions Sensitive to Workflow Step</vt:lpstr>
      <vt:lpstr>PO Line Actions Sensitive to Workflow Step</vt:lpstr>
      <vt:lpstr>PO Line Actions Sensitive to Workflow Step</vt:lpstr>
      <vt:lpstr>PO Line Actions Sensitive to Workflow Step</vt:lpstr>
      <vt:lpstr>The "Items In Claim" Section</vt:lpstr>
      <vt:lpstr>The "Items In Claim" Section</vt:lpstr>
      <vt:lpstr>The "Items In Claim" Section</vt:lpstr>
      <vt:lpstr>The "Items In Claim" Section</vt:lpstr>
      <vt:lpstr>The Clickable "Sent" Status</vt:lpstr>
      <vt:lpstr>The Clickable "Sent" Status</vt:lpstr>
      <vt:lpstr>The Clickable "Sent" Status</vt:lpstr>
      <vt:lpstr>The Clickable "Sent" Status</vt:lpstr>
      <vt:lpstr>The Clickable "Sent" Status</vt:lpstr>
      <vt:lpstr>The Clickable "Sent" Status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802</cp:revision>
  <dcterms:created xsi:type="dcterms:W3CDTF">2017-01-02T15:10:30Z</dcterms:created>
  <dcterms:modified xsi:type="dcterms:W3CDTF">2022-04-26T03:34:03Z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