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9" r:id="rId5"/>
    <p:sldId id="262" r:id="rId6"/>
    <p:sldId id="263" r:id="rId7"/>
    <p:sldId id="264" r:id="rId8"/>
    <p:sldId id="265" r:id="rId9"/>
    <p:sldId id="258" r:id="rId10"/>
    <p:sldId id="260" r:id="rId11"/>
    <p:sldId id="261" r:id="rId12"/>
    <p:sldId id="273" r:id="rId13"/>
    <p:sldId id="268" r:id="rId14"/>
    <p:sldId id="269" r:id="rId15"/>
    <p:sldId id="266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C0B23-B524-483B-8144-F10E0E121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5F765-9A15-419F-BEE5-53CE2B206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9666C-C0E0-4F1F-BF63-3403EFE0C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516E3-A106-47E9-A022-A91F57C47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7BD9-6CD2-4794-898A-7B630FBD9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91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20BCC-B1E1-46B0-BB34-B1F711F0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798B5-A9B8-402C-8D84-FEE8102515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254AF-91ED-41F6-AEA5-CA83C3CF1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2ECE-CFE5-45FE-9827-5102B0E3D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2B5B7-4FC9-40B0-91B5-A6F4A8FD5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1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598DA5-E40F-4055-8CA1-B68E90F40E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BB527-6E71-45E4-A10E-057AF7B2E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34ACD-52B3-4F03-A344-8BCE22CDF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EADF6-1695-4C8A-8A5B-3B8BBE13A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6C0CE-E082-449C-B053-B27993EF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24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D0BA0-3E88-4237-96FE-C10155DC2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D2139-FAEF-497A-815C-D2972C922D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C40DE-49A6-4457-B6F0-5AE8ECA4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5E489-0091-48BD-AF1D-914FAE945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41B4D-A56D-48C6-A6D1-8BC8DFC62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17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67E1F-B569-41DE-93F2-DA020E833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ABEAB-BCC2-4842-9804-DE9BFF07A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499F8-D2D7-4244-B207-F41EFE61B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66ABB-01D8-49A7-8DBD-E4ADCBC37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BD8D1-33EE-43AC-91FF-58472456B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92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76649-9559-4C35-8BF7-9B5C90055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84D3D-27AB-49A0-998C-5BE0AAFD7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66FA0-0F62-4E54-AD15-68AA3ACE37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EE69A-8553-4614-838C-48F17D3B9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1F9D2-60C9-426A-9405-77AAFD5F2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5466B-5B32-40DC-B70E-7BAB5C43E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6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D657-DA8D-45D9-8712-7493EADA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E7F96-F6A8-4BDB-B869-D8F438E9A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0DE371-3592-4A48-9623-0F6F910B1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E6D51-AD6F-43AD-8EDD-3185B3C16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5FF039-C5AE-49F6-B004-F1D6B0AC43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4E0544-6B15-41D5-B4B4-D7EDF60F5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521D5C-68D1-43D5-AEF0-556BE3FEA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9061C5-3CFD-4C74-9961-6F0BE5B0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3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32916-4E4E-4260-B648-BEC57782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B3DE23-ACDA-4273-BEA6-2D396678F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70770C-AE36-4C4D-8FB7-56916894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03CF58-A0F9-459A-A23D-4E01F9EE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7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1B01D7-80D1-4BA2-A83E-8A2FA6F4D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ADDAEB-88A3-4CF7-9034-9C7FFACF2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F4CC0-182F-4CE3-A173-233AA96A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15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528C5-3855-4441-A3BB-056849DA5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75951-7B42-4711-B871-62AA08F63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F299A-B0A2-40B8-940F-B362FBEEF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04EAE-71F7-4E1E-A8E2-EAA134A8A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91189-CD06-4775-BD26-5C351F6E5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F7665-39A2-4E54-8F5F-1CB5381D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7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74E7-7D56-485E-AD7D-5F529187D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8D78EE-1D3A-43C7-A288-6B71E9911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800D9-35A0-4914-BF75-439BC81F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2B4400-31CF-48ED-9F7D-DA7920B29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C0B12-4B60-4AF4-BED7-113858D0D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CD32A-1AB5-4F0A-918E-AB76A1BC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4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71286A-A839-4B7E-A1D2-2D642EF40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056D8-1757-4B7A-B39B-F6D9852F0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5EE08-C9EC-4911-9F43-BAA15FE85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4E608-8280-4E82-9668-84D157AB6AB1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59C7-1300-42E5-A44E-E9D2D6167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9168C-1EBA-48A4-AD4E-51513793C2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214BB-84AA-4CEA-A338-9888440B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7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hyperlink" Target="https://www.google.com/search?q=Android+logo&amp;newwindow=1&amp;sxsrf=APq-WBtUQK9RpMeVShLTlOyhW74bd7bd8A:1650307464904&amp;tbm=isch&amp;source=iu&amp;ictx=1&amp;vet=1&amp;fir=xkTqnajmmPMdzM%252CcRvtTr_L7PLObM%252C_%253BsHRhm3srATiq_M%252CAOK8QCIg8Wpu6M%252C_%253BxD8Q5A0PYoi6XM%252CAmY5Kn2Eqv7tNM%252C_%253BU_0MRBGPwlmNbM%252CE5G3gq2OPns25M%252C_%253Bwkgh1uEIzyTMsM%252Ck2hddLcqM75LiM%252C_%253BiO1jdNnzjry91M%252CQblx8N-0JQ7L8M%252C_%253Bx5zGoRwIrj-yCM%252C0o49XIm-87uU1M%252C_%253BKJlY6mkVQidaQM%252C8kYj7s5cG8gFPM%252C_%253BCoXGveK50Dv_uM%252C9hMUxHVh15pBLM%252C_%253B4KoPngwhCtXowM%252C4mTEn2qVg47O4M%252C_%253BdPUf-rfR-nYnqM%252CrjQyrZM1FVAb_M%252C_%253BffKCfVsihpgjNM%252CQblx8N-0JQ7L8M%252C_%253Bzac4PPhMWb9VaM%252C3i9_BhKhXN3uVM%252C_&amp;usg=AI4_-kQHP6xVF0CmM_IQ15BL-njsd7zO2w&amp;sa=X&amp;ved=2ahUKEwjlydyxop73AhXlj2oFHZyVAk8Q9QF6BAg9EAE#imgrc=sHRhm3srATiq_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https://www.google.com/imgres?imgurl=https%3A%2F%2F1000logos.net%2Fwp-content%2Fuploads%2F2016%2F10%2FApple-Logo.png&amp;imgrefurl=https%3A%2F%2F1000logos.net%2Fapple-logo%2F&amp;tbnid=JnPWujww_aYwXM&amp;vet=12ahUKEwir7Km8op73AhVgA50JHcaED-0QMygCegUIARDiAQ..i&amp;docid=mmOP_SMajTa6sM&amp;w=8400&amp;h=5250&amp;q=apple%20logo&amp;ved=2ahUKEwir7Km8op73AhVgA50JHcaED-0QMygCegUIARDiAQ" TargetMode="External"/><Relationship Id="rId10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94A10E8-CA77-4CD9-986C-BE5B6ECEF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3144" y="1877218"/>
            <a:ext cx="9144000" cy="3640932"/>
          </a:xfrm>
        </p:spPr>
        <p:txBody>
          <a:bodyPr>
            <a:normAutofit/>
          </a:bodyPr>
          <a:lstStyle/>
          <a:p>
            <a:r>
              <a:rPr lang="en-US" sz="7200" b="1" dirty="0"/>
              <a:t> </a:t>
            </a:r>
            <a:r>
              <a:rPr lang="en-US" sz="7200" b="1" dirty="0">
                <a:solidFill>
                  <a:srgbClr val="001F5B"/>
                </a:solidFill>
                <a:latin typeface="Neutrif Studio ExtraBold" panose="00000900000000000000" pitchFamily="50" charset="0"/>
              </a:rPr>
              <a:t>GFP_ </a:t>
            </a:r>
          </a:p>
          <a:p>
            <a:r>
              <a:rPr lang="en-US" sz="7200" b="1" dirty="0">
                <a:solidFill>
                  <a:srgbClr val="001F5B"/>
                </a:solidFill>
                <a:latin typeface="Neutrif Studio ExtraBold" panose="00000900000000000000" pitchFamily="50" charset="0"/>
              </a:rPr>
              <a:t>Mobile </a:t>
            </a:r>
          </a:p>
          <a:p>
            <a:r>
              <a:rPr lang="en-US" sz="7200" b="1" dirty="0">
                <a:solidFill>
                  <a:srgbClr val="001F5B"/>
                </a:solidFill>
                <a:latin typeface="Neutrif Studio ExtraBold" panose="00000900000000000000" pitchFamily="50" charset="0"/>
              </a:rPr>
              <a:t>Self-Checkout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77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36AF7E-FD72-4BF7-A22D-2ED826145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53" y="202366"/>
            <a:ext cx="2978431" cy="645326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B7404775-8433-43E5-9F89-C81A8A60E7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0" y="3439181"/>
            <a:ext cx="4745486" cy="1655762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As part of our branding requirements the app provides access to our website and catalog.</a:t>
            </a:r>
          </a:p>
        </p:txBody>
      </p:sp>
    </p:spTree>
    <p:extLst>
      <p:ext uri="{BB962C8B-B14F-4D97-AF65-F5344CB8AC3E}">
        <p14:creationId xmlns:p14="http://schemas.microsoft.com/office/powerpoint/2010/main" val="2984393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9B37733E-6460-4B95-B8F9-1F9B7F44B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29" y="3439181"/>
            <a:ext cx="3834597" cy="1655762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if Studio ExtraBold" panose="00000900000000000000" pitchFamily="50" charset="0"/>
              </a:rPr>
              <a:t>Compatibility</a:t>
            </a:r>
          </a:p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Android and Apple devices are supported including tablets.</a:t>
            </a:r>
          </a:p>
        </p:txBody>
      </p:sp>
      <p:pic>
        <p:nvPicPr>
          <p:cNvPr id="1028" name="Picture 4" descr="Apple logo and symbol, meaning, history, PNG">
            <a:hlinkClick r:id="rId5"/>
            <a:extLst>
              <a:ext uri="{FF2B5EF4-FFF2-40B4-BE49-F238E27FC236}">
                <a16:creationId xmlns:a16="http://schemas.microsoft.com/office/drawing/2014/main" id="{8D5265F6-3347-4349-980D-E2A21C2EA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553" y="4975488"/>
            <a:ext cx="2728447" cy="171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ndroid logo">
            <a:hlinkClick r:id="rId7"/>
            <a:extLst>
              <a:ext uri="{FF2B5EF4-FFF2-40B4-BE49-F238E27FC236}">
                <a16:creationId xmlns:a16="http://schemas.microsoft.com/office/drawing/2014/main" id="{2172DA2F-AD54-4B29-B4A8-5FDD73263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7" y="478784"/>
            <a:ext cx="1665735" cy="145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2053150-6154-4730-A3BA-36AC20F292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03175">
            <a:off x="8125290" y="1476907"/>
            <a:ext cx="2676525" cy="4638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105A95-73A2-4BE0-A062-F04EB71F4D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9792">
            <a:off x="5028025" y="2172994"/>
            <a:ext cx="2135950" cy="44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77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5BB629-10FE-4954-92E0-76DAA89D8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175" y="1050581"/>
            <a:ext cx="4914900" cy="491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B224DD-6585-48C2-BB55-382E1A27BC06}"/>
              </a:ext>
            </a:extLst>
          </p:cNvPr>
          <p:cNvSpPr txBox="1"/>
          <p:nvPr/>
        </p:nvSpPr>
        <p:spPr>
          <a:xfrm>
            <a:off x="6582375" y="2261295"/>
            <a:ext cx="24727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Neutrif Studio ExtraBold" panose="00000900000000000000" pitchFamily="50" charset="0"/>
              </a:rPr>
              <a:t>Testing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Neutrif Studio ExtraBold" panose="00000900000000000000" pitchFamily="50" charset="0"/>
              </a:rPr>
              <a:t>Patron IDs with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Neutrif Studio ExtraBold" panose="00000900000000000000" pitchFamily="50" charset="0"/>
              </a:rPr>
              <a:t>Items with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u="sng" dirty="0">
              <a:latin typeface="Neutrif Studio ExtraBold" panose="00000900000000000000" pitchFamily="50" charset="0"/>
            </a:endParaRPr>
          </a:p>
          <a:p>
            <a:r>
              <a:rPr lang="en-US" b="1" u="sng" dirty="0">
                <a:latin typeface="Neutrif Studio ExtraBold" panose="00000900000000000000" pitchFamily="50" charset="0"/>
              </a:rPr>
              <a:t>After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Neutrif Studio ExtraBold" panose="00000900000000000000" pitchFamily="50" charset="0"/>
              </a:rPr>
              <a:t>Testing blocked items and blocked patron accounts.</a:t>
            </a:r>
          </a:p>
          <a:p>
            <a:endParaRPr lang="en-US" b="1" dirty="0">
              <a:latin typeface="Neutrif Studio ExtraBold" panose="00000900000000000000" pitchFamily="50" charset="0"/>
            </a:endParaRPr>
          </a:p>
          <a:p>
            <a:endParaRPr lang="en-US" b="1" dirty="0">
              <a:latin typeface="Neutrif Studio ExtraBold" panose="00000900000000000000" pitchFamily="50" charset="0"/>
            </a:endParaRPr>
          </a:p>
          <a:p>
            <a:endParaRPr lang="en-US" b="1" dirty="0">
              <a:latin typeface="Neutrif Studio ExtraBold" panose="00000900000000000000" pitchFamily="50" charset="0"/>
            </a:endParaRPr>
          </a:p>
          <a:p>
            <a:endParaRPr lang="en-US" b="1" dirty="0">
              <a:latin typeface="Neutrif Studio Extra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82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9B37733E-6460-4B95-B8F9-1F9B7F44B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86528"/>
            <a:ext cx="5270142" cy="165576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Neutrif Studio ExtraBold" panose="00000900000000000000" pitchFamily="50" charset="0"/>
              </a:rPr>
              <a:t>A self-checkout in your pocket!</a:t>
            </a:r>
          </a:p>
          <a:p>
            <a:endParaRPr lang="en-US" b="1" dirty="0">
              <a:latin typeface="Neutrif Studio ExtraBold" panose="00000900000000000000" pitchFamily="50" charset="0"/>
            </a:endParaRPr>
          </a:p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One barcode provides access to the app store of your device/brand.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925D6-F69B-4ABD-BEEB-4A316C52E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6134">
            <a:off x="6355358" y="228616"/>
            <a:ext cx="4870239" cy="637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59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9B37733E-6460-4B95-B8F9-1F9B7F44B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0" y="3439181"/>
            <a:ext cx="3617904" cy="1655762"/>
          </a:xfrm>
        </p:spPr>
        <p:txBody>
          <a:bodyPr>
            <a:normAutofit fontScale="92500"/>
          </a:bodyPr>
          <a:lstStyle/>
          <a:p>
            <a:r>
              <a:rPr lang="en-US" b="1" dirty="0">
                <a:latin typeface="Neutrif Studio ExtraBold" panose="00000900000000000000" pitchFamily="50" charset="0"/>
              </a:rPr>
              <a:t>Try it out!</a:t>
            </a:r>
          </a:p>
          <a:p>
            <a:endParaRPr lang="en-US" b="1" dirty="0">
              <a:latin typeface="Neutrif Studio ExtraBold" panose="00000900000000000000" pitchFamily="50" charset="0"/>
            </a:endParaRPr>
          </a:p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Scan the QR code to test drive our checkouts!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130DBC-53EB-4F90-8B4D-84F3D57D6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6457" y="0"/>
            <a:ext cx="6905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80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9B37733E-6460-4B95-B8F9-1F9B7F44B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29" y="3439181"/>
            <a:ext cx="4880399" cy="1655762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GFP_ opted for both mobile self-checkout and kiosks to make the patron experience as seamless as possible.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4FA1B6-64AB-4759-A874-34F9C0B62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7162" y="863162"/>
            <a:ext cx="6858000" cy="513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10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9B37733E-6460-4B95-B8F9-1F9B7F44B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0" y="3439181"/>
            <a:ext cx="4385722" cy="1655762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Neutrif Studio ExtraBold" panose="00000900000000000000" pitchFamily="50" charset="0"/>
              </a:rPr>
              <a:t>Integration</a:t>
            </a:r>
          </a:p>
          <a:p>
            <a:endParaRPr lang="en-US" b="1" dirty="0">
              <a:latin typeface="Neutrif Studio ExtraBold" panose="00000900000000000000" pitchFamily="50" charset="0"/>
            </a:endParaRPr>
          </a:p>
          <a:p>
            <a:r>
              <a:rPr lang="en-US" b="1" dirty="0">
                <a:latin typeface="Neutrif Studio ExtraBold" panose="00000900000000000000" pitchFamily="50" charset="0"/>
              </a:rPr>
              <a:t>Vinyl wrap to match our brand!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1DF62C-01C2-4BE3-8651-26F926332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70965" y="873343"/>
            <a:ext cx="6858000" cy="513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00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BB5B816-4C1A-4022-94CA-FD021CB225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Neutrif Studio ExtraBold" panose="00000900000000000000" pitchFamily="50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6734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DC682574-786E-4944-B383-730BA6694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8367" y="2923082"/>
            <a:ext cx="8079698" cy="254091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Neutrif Studio ExtraBold" panose="00000900000000000000" pitchFamily="50" charset="0"/>
              </a:rPr>
              <a:t>Thank You!</a:t>
            </a:r>
          </a:p>
          <a:p>
            <a:endParaRPr lang="en-US" b="1" dirty="0"/>
          </a:p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Tonya Palmer</a:t>
            </a:r>
          </a:p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Tonya.palmer@gflibrary.com</a:t>
            </a:r>
          </a:p>
        </p:txBody>
      </p:sp>
    </p:spTree>
    <p:extLst>
      <p:ext uri="{BB962C8B-B14F-4D97-AF65-F5344CB8AC3E}">
        <p14:creationId xmlns:p14="http://schemas.microsoft.com/office/powerpoint/2010/main" val="340468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5BB629-10FE-4954-92E0-76DAA89D8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175" y="1050581"/>
            <a:ext cx="4914900" cy="4914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FB224DD-6585-48C2-BB55-382E1A27BC06}"/>
              </a:ext>
            </a:extLst>
          </p:cNvPr>
          <p:cNvSpPr txBox="1"/>
          <p:nvPr/>
        </p:nvSpPr>
        <p:spPr>
          <a:xfrm>
            <a:off x="6931625" y="2578795"/>
            <a:ext cx="56962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latin typeface="Neutrif Studio ExtraBold" panose="00000900000000000000" pitchFamily="50" charset="0"/>
              </a:rPr>
              <a:t>Prerequisites</a:t>
            </a:r>
          </a:p>
          <a:p>
            <a:endParaRPr lang="en-US" b="1" dirty="0">
              <a:latin typeface="Neutrif Studio ExtraBold" panose="000009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Neutrif Studio ExtraBold" panose="00000900000000000000" pitchFamily="50" charset="0"/>
              </a:rPr>
              <a:t>Ease of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Neutrif Studio ExtraBold" panose="000009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Neutrif Studio ExtraBold" panose="00000900000000000000" pitchFamily="50" charset="0"/>
              </a:rPr>
              <a:t>Branding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Neutrif Studio ExtraBold" panose="000009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Neutrif Studio ExtraBold" panose="00000900000000000000" pitchFamily="50" charset="0"/>
              </a:rPr>
              <a:t>Compatibility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Neutrif Studio ExtraBold" panose="000009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Neutrif Studio ExtraBold" panose="00000900000000000000" pitchFamily="50" charset="0"/>
              </a:rPr>
              <a:t>Integration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97742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1BACC5-24D9-4EC3-B3ED-E5C011E60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826" y="3450544"/>
            <a:ext cx="6846346" cy="2120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10A4A6-151C-41F1-ABB7-9525A7D5B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6981">
            <a:off x="5297617" y="1150900"/>
            <a:ext cx="3887917" cy="239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8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DC682574-786E-4944-B383-730BA6694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223" y="3379160"/>
            <a:ext cx="5149118" cy="2084835"/>
          </a:xfrm>
        </p:spPr>
        <p:txBody>
          <a:bodyPr>
            <a:normAutofit/>
          </a:bodyPr>
          <a:lstStyle/>
          <a:p>
            <a:r>
              <a:rPr lang="en-US" b="1" dirty="0">
                <a:latin typeface="Neutrif Studio ExtraBold" panose="00000900000000000000" pitchFamily="50" charset="0"/>
              </a:rPr>
              <a:t>Your brand, your logo, your colors.</a:t>
            </a:r>
          </a:p>
          <a:p>
            <a:endParaRPr lang="en-US" b="1" dirty="0">
              <a:latin typeface="Neutrif Studio ExtraBold" panose="00000900000000000000" pitchFamily="50" charset="0"/>
            </a:endParaRPr>
          </a:p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The app can be configured during the setup phases to use your color palette, logos and text.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D8D7EB0-4AA8-4123-BD0B-347E2E253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312" y="1867095"/>
            <a:ext cx="3076190" cy="3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7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DC682574-786E-4944-B383-730BA6694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223" y="3379161"/>
            <a:ext cx="2663252" cy="1655762"/>
          </a:xfrm>
        </p:spPr>
        <p:txBody>
          <a:bodyPr/>
          <a:lstStyle/>
          <a:p>
            <a:r>
              <a:rPr lang="en-US" b="1" dirty="0">
                <a:latin typeface="Neutrif Studio ExtraBold" panose="00000900000000000000" pitchFamily="50" charset="0"/>
              </a:rPr>
              <a:t>Ease of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783AB0-D566-4F23-B909-C497D6106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064">
            <a:off x="5603300" y="292308"/>
            <a:ext cx="2895408" cy="627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7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DC682574-786E-4944-B383-730BA6694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222" y="3379161"/>
            <a:ext cx="4029033" cy="1655762"/>
          </a:xfrm>
        </p:spPr>
        <p:txBody>
          <a:bodyPr/>
          <a:lstStyle/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Enter or scan your library card number to store for quick access to a self-checkout.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331DA-5BDD-462B-8868-A56225906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1747">
            <a:off x="6990887" y="297412"/>
            <a:ext cx="2890697" cy="62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62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DC682574-786E-4944-B383-730BA6694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223" y="3379161"/>
            <a:ext cx="4029034" cy="1712360"/>
          </a:xfrm>
        </p:spPr>
        <p:txBody>
          <a:bodyPr/>
          <a:lstStyle/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Click to scan barcodes using your phone or tablet camera!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71FAD-E386-4933-B6ED-D1269E24EE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9655">
            <a:off x="6555583" y="313870"/>
            <a:ext cx="2897461" cy="627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1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10" name="Subtitle 3">
            <a:extLst>
              <a:ext uri="{FF2B5EF4-FFF2-40B4-BE49-F238E27FC236}">
                <a16:creationId xmlns:a16="http://schemas.microsoft.com/office/drawing/2014/main" id="{DC682574-786E-4944-B383-730BA6694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222" y="3379161"/>
            <a:ext cx="4325283" cy="1655762"/>
          </a:xfrm>
        </p:spPr>
        <p:txBody>
          <a:bodyPr/>
          <a:lstStyle/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Preferences allow users to enable or disable audio, print receipts, and receive emails.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CF7A9C-B4D7-47B2-8D3A-64678C0FD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125">
            <a:off x="6193788" y="232775"/>
            <a:ext cx="2916577" cy="631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39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6BBD66-56EA-412A-BDB6-01D26E700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75" cy="48291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F4D109-457C-45F3-A98E-7160829DD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6424">
            <a:off x="5756059" y="360463"/>
            <a:ext cx="2841895" cy="6157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F1B8C-5541-465C-9802-EC2AFF707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10069"/>
            <a:ext cx="4029034" cy="1247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002810-AE5B-432D-8B4D-21C163A1D9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69" y="262346"/>
            <a:ext cx="2743206" cy="208483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00638ADD-4303-4C16-A48E-B775BF4F5E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1130" y="3439181"/>
            <a:ext cx="4029034" cy="1655762"/>
          </a:xfrm>
        </p:spPr>
        <p:txBody>
          <a:bodyPr/>
          <a:lstStyle/>
          <a:p>
            <a:pPr algn="l"/>
            <a:r>
              <a:rPr lang="en-US" b="1" dirty="0">
                <a:latin typeface="Neutrif Studio ExtraBold" panose="00000900000000000000" pitchFamily="50" charset="0"/>
              </a:rPr>
              <a:t>Branding is consistent from the </a:t>
            </a:r>
            <a:r>
              <a:rPr lang="en-US" b="1" dirty="0" err="1">
                <a:latin typeface="Neutrif Studio ExtraBold" panose="00000900000000000000" pitchFamily="50" charset="0"/>
              </a:rPr>
              <a:t>appstore</a:t>
            </a:r>
            <a:r>
              <a:rPr lang="en-US" b="1" dirty="0">
                <a:latin typeface="Neutrif Studio ExtraBold" panose="00000900000000000000" pitchFamily="50" charset="0"/>
              </a:rPr>
              <a:t> to checkout.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064A25-CD56-4996-B434-739C71C7F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8617">
            <a:off x="6593658" y="219598"/>
            <a:ext cx="2888756" cy="62589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07EE99-4B92-4821-8F12-BBADFB05F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92840">
            <a:off x="8523034" y="225991"/>
            <a:ext cx="2936969" cy="633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12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2906</TotalTime>
  <Words>215</Words>
  <Application>Microsoft Office PowerPoint</Application>
  <PresentationFormat>Widescreen</PresentationFormat>
  <Paragraphs>48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Neutrif Studio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King</dc:creator>
  <cp:lastModifiedBy>Virginia Millette</cp:lastModifiedBy>
  <cp:revision>34</cp:revision>
  <dcterms:created xsi:type="dcterms:W3CDTF">2022-04-05T20:06:41Z</dcterms:created>
  <dcterms:modified xsi:type="dcterms:W3CDTF">2022-04-26T16:11:41Z</dcterms:modified>
</cp:coreProperties>
</file>