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9" r:id="rId7"/>
    <p:sldId id="270" r:id="rId8"/>
    <p:sldId id="274" r:id="rId9"/>
    <p:sldId id="275" r:id="rId10"/>
    <p:sldId id="266" r:id="rId11"/>
    <p:sldId id="276" r:id="rId12"/>
    <p:sldId id="277" r:id="rId13"/>
    <p:sldId id="279" r:id="rId14"/>
    <p:sldId id="27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43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96776-E106-4D24-A40B-BEBE131CA21B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4DF1D-346D-48A1-B64C-08996CF72FC9}">
      <dgm:prSet phldrT="[Text]"/>
      <dgm:spPr/>
      <dgm:t>
        <a:bodyPr/>
        <a:lstStyle/>
        <a:p>
          <a:r>
            <a:rPr lang="en-US" dirty="0"/>
            <a:t>ODIN Office Website</a:t>
          </a:r>
        </a:p>
      </dgm:t>
    </dgm:pt>
    <dgm:pt modelId="{181E3179-4706-4748-86E7-46B28DAD282B}" type="parTrans" cxnId="{067218BA-3A71-4D06-A887-F2B6E095BC4E}">
      <dgm:prSet/>
      <dgm:spPr/>
      <dgm:t>
        <a:bodyPr/>
        <a:lstStyle/>
        <a:p>
          <a:endParaRPr lang="en-US"/>
        </a:p>
      </dgm:t>
    </dgm:pt>
    <dgm:pt modelId="{C1A2E099-E66E-4FFA-8D3E-64960E5AB402}" type="sibTrans" cxnId="{067218BA-3A71-4D06-A887-F2B6E095BC4E}">
      <dgm:prSet/>
      <dgm:spPr/>
      <dgm:t>
        <a:bodyPr/>
        <a:lstStyle/>
        <a:p>
          <a:endParaRPr lang="en-US"/>
        </a:p>
      </dgm:t>
    </dgm:pt>
    <dgm:pt modelId="{18A85C1B-D668-4D76-B9F2-CA9AC9B8670A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4836C0AE-51EA-4B72-A33F-C76898083183}" type="parTrans" cxnId="{F9CFEEC6-4337-4299-8220-5AF42E5FE89B}">
      <dgm:prSet/>
      <dgm:spPr/>
      <dgm:t>
        <a:bodyPr/>
        <a:lstStyle/>
        <a:p>
          <a:endParaRPr lang="en-US"/>
        </a:p>
      </dgm:t>
    </dgm:pt>
    <dgm:pt modelId="{144C96FE-C07D-4828-B0DA-43D31844768B}" type="sibTrans" cxnId="{F9CFEEC6-4337-4299-8220-5AF42E5FE89B}">
      <dgm:prSet/>
      <dgm:spPr/>
      <dgm:t>
        <a:bodyPr/>
        <a:lstStyle/>
        <a:p>
          <a:endParaRPr lang="en-US"/>
        </a:p>
      </dgm:t>
    </dgm:pt>
    <dgm:pt modelId="{6E329FD8-D37E-41FF-B4BE-B0A09E2E5B03}">
      <dgm:prSet phldrT="[Text]"/>
      <dgm:spPr/>
      <dgm:t>
        <a:bodyPr/>
        <a:lstStyle/>
        <a:p>
          <a:r>
            <a:rPr lang="en-US" dirty="0"/>
            <a:t>About / Members</a:t>
          </a:r>
        </a:p>
      </dgm:t>
    </dgm:pt>
    <dgm:pt modelId="{DA53B2C4-9C59-4D8F-828D-C36C57715A6A}" type="parTrans" cxnId="{85553E39-F061-4DA6-A190-65E4A004CFB1}">
      <dgm:prSet/>
      <dgm:spPr/>
      <dgm:t>
        <a:bodyPr/>
        <a:lstStyle/>
        <a:p>
          <a:endParaRPr lang="en-US"/>
        </a:p>
      </dgm:t>
    </dgm:pt>
    <dgm:pt modelId="{508D6333-AAA5-463E-81C2-FED9736F9840}" type="sibTrans" cxnId="{85553E39-F061-4DA6-A190-65E4A004CFB1}">
      <dgm:prSet/>
      <dgm:spPr/>
      <dgm:t>
        <a:bodyPr/>
        <a:lstStyle/>
        <a:p>
          <a:endParaRPr lang="en-US"/>
        </a:p>
      </dgm:t>
    </dgm:pt>
    <dgm:pt modelId="{FB9EC9F5-27DD-4DAD-A17C-A61D48DD727D}">
      <dgm:prSet phldrT="[Text]"/>
      <dgm:spPr/>
      <dgm:t>
        <a:bodyPr/>
        <a:lstStyle/>
        <a:p>
          <a:endParaRPr lang="en-US" dirty="0"/>
        </a:p>
      </dgm:t>
    </dgm:pt>
    <dgm:pt modelId="{DA78715C-AAF2-49E8-B6FE-5D731F9479EE}" type="parTrans" cxnId="{4828A2F3-F713-4016-A3CF-968DEA1943DE}">
      <dgm:prSet/>
      <dgm:spPr/>
      <dgm:t>
        <a:bodyPr/>
        <a:lstStyle/>
        <a:p>
          <a:endParaRPr lang="en-US"/>
        </a:p>
      </dgm:t>
    </dgm:pt>
    <dgm:pt modelId="{B65EC15A-BE7F-47A5-829B-4F4A1DA2DB47}" type="sibTrans" cxnId="{4828A2F3-F713-4016-A3CF-968DEA1943DE}">
      <dgm:prSet/>
      <dgm:spPr/>
      <dgm:t>
        <a:bodyPr/>
        <a:lstStyle/>
        <a:p>
          <a:endParaRPr lang="en-US"/>
        </a:p>
      </dgm:t>
    </dgm:pt>
    <dgm:pt modelId="{B4EAB1D3-52B6-4676-9A12-3C7F0D03372E}">
      <dgm:prSet phldrT="[Text]" phldr="1"/>
      <dgm:spPr/>
      <dgm:t>
        <a:bodyPr/>
        <a:lstStyle/>
        <a:p>
          <a:endParaRPr lang="en-US" dirty="0"/>
        </a:p>
      </dgm:t>
    </dgm:pt>
    <dgm:pt modelId="{3F248651-9A05-41DA-A6DF-E8F37E438F2E}" type="parTrans" cxnId="{21E79AFA-91A9-4302-BA2C-6E2F7B773119}">
      <dgm:prSet/>
      <dgm:spPr/>
      <dgm:t>
        <a:bodyPr/>
        <a:lstStyle/>
        <a:p>
          <a:endParaRPr lang="en-US"/>
        </a:p>
      </dgm:t>
    </dgm:pt>
    <dgm:pt modelId="{7D89D043-EAF5-4493-8435-2FDF4FC64603}" type="sibTrans" cxnId="{21E79AFA-91A9-4302-BA2C-6E2F7B773119}">
      <dgm:prSet/>
      <dgm:spPr/>
      <dgm:t>
        <a:bodyPr/>
        <a:lstStyle/>
        <a:p>
          <a:endParaRPr lang="en-US"/>
        </a:p>
      </dgm:t>
    </dgm:pt>
    <dgm:pt modelId="{7A9F71AE-6753-482B-AF08-5858C2DC60C7}">
      <dgm:prSet phldrT="[Text]" phldr="1"/>
      <dgm:spPr/>
      <dgm:t>
        <a:bodyPr/>
        <a:lstStyle/>
        <a:p>
          <a:endParaRPr lang="en-US"/>
        </a:p>
      </dgm:t>
    </dgm:pt>
    <dgm:pt modelId="{29405339-27CB-424C-B210-E6447C93EB8D}" type="parTrans" cxnId="{2C07BEB3-E685-4FF3-B731-82DA548A221D}">
      <dgm:prSet/>
      <dgm:spPr/>
      <dgm:t>
        <a:bodyPr/>
        <a:lstStyle/>
        <a:p>
          <a:endParaRPr lang="en-US"/>
        </a:p>
      </dgm:t>
    </dgm:pt>
    <dgm:pt modelId="{57724C1D-EEB8-44AD-9329-C86FB65F0E4C}" type="sibTrans" cxnId="{2C07BEB3-E685-4FF3-B731-82DA548A221D}">
      <dgm:prSet/>
      <dgm:spPr/>
      <dgm:t>
        <a:bodyPr/>
        <a:lstStyle/>
        <a:p>
          <a:endParaRPr lang="en-US"/>
        </a:p>
      </dgm:t>
    </dgm:pt>
    <dgm:pt modelId="{64B74D1B-6300-4A09-8836-A968BB0D65AB}">
      <dgm:prSet phldrT="[Text]" phldr="1"/>
      <dgm:spPr/>
      <dgm:t>
        <a:bodyPr/>
        <a:lstStyle/>
        <a:p>
          <a:endParaRPr lang="en-US"/>
        </a:p>
      </dgm:t>
    </dgm:pt>
    <dgm:pt modelId="{8C6DAC1E-83AB-4F3F-A99B-B4825CBEFDA0}" type="parTrans" cxnId="{E1F0487E-A772-49C0-8968-EA69361FE758}">
      <dgm:prSet/>
      <dgm:spPr/>
      <dgm:t>
        <a:bodyPr/>
        <a:lstStyle/>
        <a:p>
          <a:endParaRPr lang="en-US"/>
        </a:p>
      </dgm:t>
    </dgm:pt>
    <dgm:pt modelId="{46784B0A-910C-46C9-8448-22BB3AC87C81}" type="sibTrans" cxnId="{E1F0487E-A772-49C0-8968-EA69361FE758}">
      <dgm:prSet/>
      <dgm:spPr/>
      <dgm:t>
        <a:bodyPr/>
        <a:lstStyle/>
        <a:p>
          <a:endParaRPr lang="en-US"/>
        </a:p>
      </dgm:t>
    </dgm:pt>
    <dgm:pt modelId="{76E79804-C39B-4BC7-B9A7-06C768876156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778C2E0D-C561-43F1-984A-58303908138F}" type="parTrans" cxnId="{4DBE1AEB-6D32-49BA-86A8-0261674C6252}">
      <dgm:prSet/>
      <dgm:spPr/>
      <dgm:t>
        <a:bodyPr/>
        <a:lstStyle/>
        <a:p>
          <a:endParaRPr lang="en-US"/>
        </a:p>
      </dgm:t>
    </dgm:pt>
    <dgm:pt modelId="{C2D8C59D-7125-4536-93FE-6ADE5D706889}" type="sibTrans" cxnId="{4DBE1AEB-6D32-49BA-86A8-0261674C6252}">
      <dgm:prSet/>
      <dgm:spPr/>
      <dgm:t>
        <a:bodyPr/>
        <a:lstStyle/>
        <a:p>
          <a:endParaRPr lang="en-US"/>
        </a:p>
      </dgm:t>
    </dgm:pt>
    <dgm:pt modelId="{7E8BA6E9-7CEB-4E91-B031-11F6D72A614B}">
      <dgm:prSet phldrT="[Text]"/>
      <dgm:spPr/>
      <dgm:t>
        <a:bodyPr/>
        <a:lstStyle/>
        <a:p>
          <a:r>
            <a:rPr lang="en-US" dirty="0"/>
            <a:t>Documentation / Training</a:t>
          </a:r>
        </a:p>
      </dgm:t>
    </dgm:pt>
    <dgm:pt modelId="{275F024E-EFE8-4038-B09F-633325231952}" type="parTrans" cxnId="{4223ECFF-0B7E-477D-BB65-67AF9CA77350}">
      <dgm:prSet/>
      <dgm:spPr/>
      <dgm:t>
        <a:bodyPr/>
        <a:lstStyle/>
        <a:p>
          <a:endParaRPr lang="en-US"/>
        </a:p>
      </dgm:t>
    </dgm:pt>
    <dgm:pt modelId="{BE2B7593-B4AC-48A5-936F-D83CB830C98F}" type="sibTrans" cxnId="{4223ECFF-0B7E-477D-BB65-67AF9CA77350}">
      <dgm:prSet/>
      <dgm:spPr/>
      <dgm:t>
        <a:bodyPr/>
        <a:lstStyle/>
        <a:p>
          <a:endParaRPr lang="en-US"/>
        </a:p>
      </dgm:t>
    </dgm:pt>
    <dgm:pt modelId="{47854A71-ED2D-40AF-B1CA-87C9A6833719}">
      <dgm:prSet phldrT="[Text]"/>
      <dgm:spPr/>
      <dgm:t>
        <a:bodyPr/>
        <a:lstStyle/>
        <a:p>
          <a:r>
            <a:rPr lang="en-US" dirty="0"/>
            <a:t>Governance</a:t>
          </a:r>
        </a:p>
      </dgm:t>
    </dgm:pt>
    <dgm:pt modelId="{441A2484-9A8C-47FD-A469-68F91AB098F1}" type="parTrans" cxnId="{1E3F6489-5E5A-4AF6-A634-582145FD9E3D}">
      <dgm:prSet/>
      <dgm:spPr/>
      <dgm:t>
        <a:bodyPr/>
        <a:lstStyle/>
        <a:p>
          <a:endParaRPr lang="en-US"/>
        </a:p>
      </dgm:t>
    </dgm:pt>
    <dgm:pt modelId="{3F5C181B-7A59-4C72-A90E-11BDE67287B7}" type="sibTrans" cxnId="{1E3F6489-5E5A-4AF6-A634-582145FD9E3D}">
      <dgm:prSet/>
      <dgm:spPr/>
      <dgm:t>
        <a:bodyPr/>
        <a:lstStyle/>
        <a:p>
          <a:endParaRPr lang="en-US"/>
        </a:p>
      </dgm:t>
    </dgm:pt>
    <dgm:pt modelId="{D12E5F96-067B-4C80-9FB7-A2021B43DC9A}" type="pres">
      <dgm:prSet presAssocID="{7B996776-E106-4D24-A40B-BEBE131CA2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E24E04D-BDC7-4D0F-B0F9-135804A2D808}" type="pres">
      <dgm:prSet presAssocID="{EC34DF1D-346D-48A1-B64C-08996CF72FC9}" presName="Parent" presStyleLbl="node0" presStyleIdx="0" presStyleCnt="1">
        <dgm:presLayoutVars>
          <dgm:chMax val="6"/>
          <dgm:chPref val="6"/>
        </dgm:presLayoutVars>
      </dgm:prSet>
      <dgm:spPr/>
    </dgm:pt>
    <dgm:pt modelId="{C29F9E5D-07A7-4653-9038-EEEA58FC2B8E}" type="pres">
      <dgm:prSet presAssocID="{18A85C1B-D668-4D76-B9F2-CA9AC9B8670A}" presName="Accent1" presStyleCnt="0"/>
      <dgm:spPr/>
    </dgm:pt>
    <dgm:pt modelId="{1D72AE92-6B20-4212-B1E0-F9161EB83253}" type="pres">
      <dgm:prSet presAssocID="{18A85C1B-D668-4D76-B9F2-CA9AC9B8670A}" presName="Accent" presStyleLbl="bgShp" presStyleIdx="0" presStyleCnt="5"/>
      <dgm:spPr/>
    </dgm:pt>
    <dgm:pt modelId="{3D774017-2ED8-42D5-8238-E478F3A8E8D1}" type="pres">
      <dgm:prSet presAssocID="{18A85C1B-D668-4D76-B9F2-CA9AC9B8670A}" presName="Child1" presStyleLbl="node1" presStyleIdx="0" presStyleCnt="5" custLinFactNeighborX="-93743" custLinFactNeighborY="61930">
        <dgm:presLayoutVars>
          <dgm:chMax val="0"/>
          <dgm:chPref val="0"/>
          <dgm:bulletEnabled val="1"/>
        </dgm:presLayoutVars>
      </dgm:prSet>
      <dgm:spPr/>
    </dgm:pt>
    <dgm:pt modelId="{ED7640CB-3859-4798-B75E-9BF46224F080}" type="pres">
      <dgm:prSet presAssocID="{76E79804-C39B-4BC7-B9A7-06C768876156}" presName="Accent2" presStyleCnt="0"/>
      <dgm:spPr/>
    </dgm:pt>
    <dgm:pt modelId="{E67A11D8-C69E-4579-BB27-F91179D4E3BD}" type="pres">
      <dgm:prSet presAssocID="{76E79804-C39B-4BC7-B9A7-06C768876156}" presName="Accent" presStyleLbl="bgShp" presStyleIdx="1" presStyleCnt="5" custLinFactX="-100000" custLinFactY="79870" custLinFactNeighborX="-185851" custLinFactNeighborY="100000"/>
      <dgm:spPr/>
    </dgm:pt>
    <dgm:pt modelId="{4B4E858E-4E4C-4810-A88F-5C359A3DECBC}" type="pres">
      <dgm:prSet presAssocID="{76E79804-C39B-4BC7-B9A7-06C768876156}" presName="Child2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B2781F1-2658-481F-AE93-2B6DFB3943F7}" type="pres">
      <dgm:prSet presAssocID="{7E8BA6E9-7CEB-4E91-B031-11F6D72A614B}" presName="Accent3" presStyleCnt="0"/>
      <dgm:spPr/>
    </dgm:pt>
    <dgm:pt modelId="{D029CCDB-F19B-4B8B-913D-90583EDB818B}" type="pres">
      <dgm:prSet presAssocID="{7E8BA6E9-7CEB-4E91-B031-11F6D72A614B}" presName="Accent" presStyleLbl="bgShp" presStyleIdx="2" presStyleCnt="5"/>
      <dgm:spPr/>
    </dgm:pt>
    <dgm:pt modelId="{E3CA109B-5D78-451D-95A7-7D007CFF746B}" type="pres">
      <dgm:prSet presAssocID="{7E8BA6E9-7CEB-4E91-B031-11F6D72A614B}" presName="Child3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D67A7E9-3FA7-4C23-85C2-8B6FAE725E91}" type="pres">
      <dgm:prSet presAssocID="{47854A71-ED2D-40AF-B1CA-87C9A6833719}" presName="Accent4" presStyleCnt="0"/>
      <dgm:spPr/>
    </dgm:pt>
    <dgm:pt modelId="{DF544C4F-CAD7-4891-91B9-1313C0A05397}" type="pres">
      <dgm:prSet presAssocID="{47854A71-ED2D-40AF-B1CA-87C9A6833719}" presName="Accent" presStyleLbl="bgShp" presStyleIdx="3" presStyleCnt="5"/>
      <dgm:spPr/>
    </dgm:pt>
    <dgm:pt modelId="{18DAF817-1579-473F-AFEF-D6EB623A4AF6}" type="pres">
      <dgm:prSet presAssocID="{47854A71-ED2D-40AF-B1CA-87C9A6833719}" presName="Child4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F428870-ED46-4128-8CD8-C4279D774EBC}" type="pres">
      <dgm:prSet presAssocID="{6E329FD8-D37E-41FF-B4BE-B0A09E2E5B03}" presName="Accent5" presStyleCnt="0"/>
      <dgm:spPr/>
    </dgm:pt>
    <dgm:pt modelId="{7B4348C8-8183-47F0-B11A-15F9D63B4312}" type="pres">
      <dgm:prSet presAssocID="{6E329FD8-D37E-41FF-B4BE-B0A09E2E5B03}" presName="Accent" presStyleLbl="bgShp" presStyleIdx="4" presStyleCnt="5"/>
      <dgm:spPr/>
    </dgm:pt>
    <dgm:pt modelId="{755535B5-D7EE-4C27-99CF-3A6E0B8757D1}" type="pres">
      <dgm:prSet presAssocID="{6E329FD8-D37E-41FF-B4BE-B0A09E2E5B03}" presName="Child5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5553E39-F061-4DA6-A190-65E4A004CFB1}" srcId="{EC34DF1D-346D-48A1-B64C-08996CF72FC9}" destId="{6E329FD8-D37E-41FF-B4BE-B0A09E2E5B03}" srcOrd="4" destOrd="0" parTransId="{DA53B2C4-9C59-4D8F-828D-C36C57715A6A}" sibTransId="{508D6333-AAA5-463E-81C2-FED9736F9840}"/>
    <dgm:cxn modelId="{86D39165-D257-452A-B730-C52649A84398}" type="presOf" srcId="{7E8BA6E9-7CEB-4E91-B031-11F6D72A614B}" destId="{E3CA109B-5D78-451D-95A7-7D007CFF746B}" srcOrd="0" destOrd="0" presId="urn:microsoft.com/office/officeart/2011/layout/HexagonRadial"/>
    <dgm:cxn modelId="{C8C1A44D-15EE-4CBF-B8C5-CC1842D9B788}" type="presOf" srcId="{7B996776-E106-4D24-A40B-BEBE131CA21B}" destId="{D12E5F96-067B-4C80-9FB7-A2021B43DC9A}" srcOrd="0" destOrd="0" presId="urn:microsoft.com/office/officeart/2011/layout/HexagonRadial"/>
    <dgm:cxn modelId="{E1F0487E-A772-49C0-8968-EA69361FE758}" srcId="{FB9EC9F5-27DD-4DAD-A17C-A61D48DD727D}" destId="{64B74D1B-6300-4A09-8836-A968BB0D65AB}" srcOrd="2" destOrd="0" parTransId="{8C6DAC1E-83AB-4F3F-A99B-B4825CBEFDA0}" sibTransId="{46784B0A-910C-46C9-8448-22BB3AC87C81}"/>
    <dgm:cxn modelId="{1E3F6489-5E5A-4AF6-A634-582145FD9E3D}" srcId="{EC34DF1D-346D-48A1-B64C-08996CF72FC9}" destId="{47854A71-ED2D-40AF-B1CA-87C9A6833719}" srcOrd="3" destOrd="0" parTransId="{441A2484-9A8C-47FD-A469-68F91AB098F1}" sibTransId="{3F5C181B-7A59-4C72-A90E-11BDE67287B7}"/>
    <dgm:cxn modelId="{B934FC96-A971-4529-B11C-37F81517EF47}" type="presOf" srcId="{47854A71-ED2D-40AF-B1CA-87C9A6833719}" destId="{18DAF817-1579-473F-AFEF-D6EB623A4AF6}" srcOrd="0" destOrd="0" presId="urn:microsoft.com/office/officeart/2011/layout/HexagonRadial"/>
    <dgm:cxn modelId="{A054DE9D-181E-4C46-BC99-1F0F0B958CF3}" type="presOf" srcId="{18A85C1B-D668-4D76-B9F2-CA9AC9B8670A}" destId="{3D774017-2ED8-42D5-8238-E478F3A8E8D1}" srcOrd="0" destOrd="0" presId="urn:microsoft.com/office/officeart/2011/layout/HexagonRadial"/>
    <dgm:cxn modelId="{49CA0EAD-B62E-4811-A75B-899438C7CCD6}" type="presOf" srcId="{76E79804-C39B-4BC7-B9A7-06C768876156}" destId="{4B4E858E-4E4C-4810-A88F-5C359A3DECBC}" srcOrd="0" destOrd="0" presId="urn:microsoft.com/office/officeart/2011/layout/HexagonRadial"/>
    <dgm:cxn modelId="{2C07BEB3-E685-4FF3-B731-82DA548A221D}" srcId="{FB9EC9F5-27DD-4DAD-A17C-A61D48DD727D}" destId="{7A9F71AE-6753-482B-AF08-5858C2DC60C7}" srcOrd="1" destOrd="0" parTransId="{29405339-27CB-424C-B210-E6447C93EB8D}" sibTransId="{57724C1D-EEB8-44AD-9329-C86FB65F0E4C}"/>
    <dgm:cxn modelId="{067218BA-3A71-4D06-A887-F2B6E095BC4E}" srcId="{7B996776-E106-4D24-A40B-BEBE131CA21B}" destId="{EC34DF1D-346D-48A1-B64C-08996CF72FC9}" srcOrd="0" destOrd="0" parTransId="{181E3179-4706-4748-86E7-46B28DAD282B}" sibTransId="{C1A2E099-E66E-4FFA-8D3E-64960E5AB402}"/>
    <dgm:cxn modelId="{F9CFEEC6-4337-4299-8220-5AF42E5FE89B}" srcId="{EC34DF1D-346D-48A1-B64C-08996CF72FC9}" destId="{18A85C1B-D668-4D76-B9F2-CA9AC9B8670A}" srcOrd="0" destOrd="0" parTransId="{4836C0AE-51EA-4B72-A33F-C76898083183}" sibTransId="{144C96FE-C07D-4828-B0DA-43D31844768B}"/>
    <dgm:cxn modelId="{DF548DD7-5714-40DD-B699-63F8D23C6863}" type="presOf" srcId="{6E329FD8-D37E-41FF-B4BE-B0A09E2E5B03}" destId="{755535B5-D7EE-4C27-99CF-3A6E0B8757D1}" srcOrd="0" destOrd="0" presId="urn:microsoft.com/office/officeart/2011/layout/HexagonRadial"/>
    <dgm:cxn modelId="{4DBE1AEB-6D32-49BA-86A8-0261674C6252}" srcId="{EC34DF1D-346D-48A1-B64C-08996CF72FC9}" destId="{76E79804-C39B-4BC7-B9A7-06C768876156}" srcOrd="1" destOrd="0" parTransId="{778C2E0D-C561-43F1-984A-58303908138F}" sibTransId="{C2D8C59D-7125-4536-93FE-6ADE5D706889}"/>
    <dgm:cxn modelId="{4828A2F3-F713-4016-A3CF-968DEA1943DE}" srcId="{7B996776-E106-4D24-A40B-BEBE131CA21B}" destId="{FB9EC9F5-27DD-4DAD-A17C-A61D48DD727D}" srcOrd="1" destOrd="0" parTransId="{DA78715C-AAF2-49E8-B6FE-5D731F9479EE}" sibTransId="{B65EC15A-BE7F-47A5-829B-4F4A1DA2DB47}"/>
    <dgm:cxn modelId="{21E79AFA-91A9-4302-BA2C-6E2F7B773119}" srcId="{FB9EC9F5-27DD-4DAD-A17C-A61D48DD727D}" destId="{B4EAB1D3-52B6-4676-9A12-3C7F0D03372E}" srcOrd="0" destOrd="0" parTransId="{3F248651-9A05-41DA-A6DF-E8F37E438F2E}" sibTransId="{7D89D043-EAF5-4493-8435-2FDF4FC64603}"/>
    <dgm:cxn modelId="{F38B6AFC-3695-4AA1-9CD2-34B100C813C2}" type="presOf" srcId="{EC34DF1D-346D-48A1-B64C-08996CF72FC9}" destId="{7E24E04D-BDC7-4D0F-B0F9-135804A2D808}" srcOrd="0" destOrd="0" presId="urn:microsoft.com/office/officeart/2011/layout/HexagonRadial"/>
    <dgm:cxn modelId="{4223ECFF-0B7E-477D-BB65-67AF9CA77350}" srcId="{EC34DF1D-346D-48A1-B64C-08996CF72FC9}" destId="{7E8BA6E9-7CEB-4E91-B031-11F6D72A614B}" srcOrd="2" destOrd="0" parTransId="{275F024E-EFE8-4038-B09F-633325231952}" sibTransId="{BE2B7593-B4AC-48A5-936F-D83CB830C98F}"/>
    <dgm:cxn modelId="{68EBA58F-14D7-438B-825D-907A80DD35FC}" type="presParOf" srcId="{D12E5F96-067B-4C80-9FB7-A2021B43DC9A}" destId="{7E24E04D-BDC7-4D0F-B0F9-135804A2D808}" srcOrd="0" destOrd="0" presId="urn:microsoft.com/office/officeart/2011/layout/HexagonRadial"/>
    <dgm:cxn modelId="{90C3787B-C060-4F72-8DC3-771B7F1FAAE3}" type="presParOf" srcId="{D12E5F96-067B-4C80-9FB7-A2021B43DC9A}" destId="{C29F9E5D-07A7-4653-9038-EEEA58FC2B8E}" srcOrd="1" destOrd="0" presId="urn:microsoft.com/office/officeart/2011/layout/HexagonRadial"/>
    <dgm:cxn modelId="{FF912817-8FFA-4390-A1F7-BE53B98F42D8}" type="presParOf" srcId="{C29F9E5D-07A7-4653-9038-EEEA58FC2B8E}" destId="{1D72AE92-6B20-4212-B1E0-F9161EB83253}" srcOrd="0" destOrd="0" presId="urn:microsoft.com/office/officeart/2011/layout/HexagonRadial"/>
    <dgm:cxn modelId="{91AE52BD-A5FD-4B05-B808-ED6C7CE74250}" type="presParOf" srcId="{D12E5F96-067B-4C80-9FB7-A2021B43DC9A}" destId="{3D774017-2ED8-42D5-8238-E478F3A8E8D1}" srcOrd="2" destOrd="0" presId="urn:microsoft.com/office/officeart/2011/layout/HexagonRadial"/>
    <dgm:cxn modelId="{BF5A8283-1EB7-4FCC-916F-2EBFE75CBF27}" type="presParOf" srcId="{D12E5F96-067B-4C80-9FB7-A2021B43DC9A}" destId="{ED7640CB-3859-4798-B75E-9BF46224F080}" srcOrd="3" destOrd="0" presId="urn:microsoft.com/office/officeart/2011/layout/HexagonRadial"/>
    <dgm:cxn modelId="{703336A6-CEDC-4C33-A1E6-7C11ED464B98}" type="presParOf" srcId="{ED7640CB-3859-4798-B75E-9BF46224F080}" destId="{E67A11D8-C69E-4579-BB27-F91179D4E3BD}" srcOrd="0" destOrd="0" presId="urn:microsoft.com/office/officeart/2011/layout/HexagonRadial"/>
    <dgm:cxn modelId="{4EA59CE6-52BD-45BD-A779-A4C699789CCB}" type="presParOf" srcId="{D12E5F96-067B-4C80-9FB7-A2021B43DC9A}" destId="{4B4E858E-4E4C-4810-A88F-5C359A3DECBC}" srcOrd="4" destOrd="0" presId="urn:microsoft.com/office/officeart/2011/layout/HexagonRadial"/>
    <dgm:cxn modelId="{93300951-DC4C-4F89-8D99-851E7B8FEA27}" type="presParOf" srcId="{D12E5F96-067B-4C80-9FB7-A2021B43DC9A}" destId="{7B2781F1-2658-481F-AE93-2B6DFB3943F7}" srcOrd="5" destOrd="0" presId="urn:microsoft.com/office/officeart/2011/layout/HexagonRadial"/>
    <dgm:cxn modelId="{991F84BA-30DD-4D14-B46F-EDBECCE040DA}" type="presParOf" srcId="{7B2781F1-2658-481F-AE93-2B6DFB3943F7}" destId="{D029CCDB-F19B-4B8B-913D-90583EDB818B}" srcOrd="0" destOrd="0" presId="urn:microsoft.com/office/officeart/2011/layout/HexagonRadial"/>
    <dgm:cxn modelId="{2854D0EE-59F0-44FF-A447-39F636A0FCD5}" type="presParOf" srcId="{D12E5F96-067B-4C80-9FB7-A2021B43DC9A}" destId="{E3CA109B-5D78-451D-95A7-7D007CFF746B}" srcOrd="6" destOrd="0" presId="urn:microsoft.com/office/officeart/2011/layout/HexagonRadial"/>
    <dgm:cxn modelId="{4E77F8C4-64C8-49FD-8E52-95A769C3C162}" type="presParOf" srcId="{D12E5F96-067B-4C80-9FB7-A2021B43DC9A}" destId="{1D67A7E9-3FA7-4C23-85C2-8B6FAE725E91}" srcOrd="7" destOrd="0" presId="urn:microsoft.com/office/officeart/2011/layout/HexagonRadial"/>
    <dgm:cxn modelId="{CDBB5648-638F-40F8-B583-C6063C7D42CD}" type="presParOf" srcId="{1D67A7E9-3FA7-4C23-85C2-8B6FAE725E91}" destId="{DF544C4F-CAD7-4891-91B9-1313C0A05397}" srcOrd="0" destOrd="0" presId="urn:microsoft.com/office/officeart/2011/layout/HexagonRadial"/>
    <dgm:cxn modelId="{F3FE6AC9-C9AE-4C2D-9BB9-6391C6867A3D}" type="presParOf" srcId="{D12E5F96-067B-4C80-9FB7-A2021B43DC9A}" destId="{18DAF817-1579-473F-AFEF-D6EB623A4AF6}" srcOrd="8" destOrd="0" presId="urn:microsoft.com/office/officeart/2011/layout/HexagonRadial"/>
    <dgm:cxn modelId="{A9387FA5-A2F6-4FF8-BF0B-1F1D9C77B722}" type="presParOf" srcId="{D12E5F96-067B-4C80-9FB7-A2021B43DC9A}" destId="{CF428870-ED46-4128-8CD8-C4279D774EBC}" srcOrd="9" destOrd="0" presId="urn:microsoft.com/office/officeart/2011/layout/HexagonRadial"/>
    <dgm:cxn modelId="{B498282A-83D5-4674-AC8F-476B390812E4}" type="presParOf" srcId="{CF428870-ED46-4128-8CD8-C4279D774EBC}" destId="{7B4348C8-8183-47F0-B11A-15F9D63B4312}" srcOrd="0" destOrd="0" presId="urn:microsoft.com/office/officeart/2011/layout/HexagonRadial"/>
    <dgm:cxn modelId="{BA5190AE-ACD7-40EA-AD3A-EC10F4DF09EC}" type="presParOf" srcId="{D12E5F96-067B-4C80-9FB7-A2021B43DC9A}" destId="{755535B5-D7EE-4C27-99CF-3A6E0B8757D1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4E04D-BDC7-4D0F-B0F9-135804A2D808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ODIN Office Website</a:t>
          </a:r>
        </a:p>
      </dsp:txBody>
      <dsp:txXfrm>
        <a:off x="3321004" y="2066564"/>
        <a:ext cx="1485474" cy="1284995"/>
      </dsp:txXfrm>
    </dsp:sp>
    <dsp:sp modelId="{E67A11D8-C69E-4579-BB27-F91179D4E3BD}">
      <dsp:nvSpPr>
        <dsp:cNvPr id="0" name=""/>
        <dsp:cNvSpPr/>
      </dsp:nvSpPr>
      <dsp:spPr>
        <a:xfrm>
          <a:off x="1947827" y="2127730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74017-2ED8-42D5-8238-E478F3A8E8D1}">
      <dsp:nvSpPr>
        <dsp:cNvPr id="0" name=""/>
        <dsp:cNvSpPr/>
      </dsp:nvSpPr>
      <dsp:spPr>
        <a:xfrm>
          <a:off x="1450602" y="975525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Support</a:t>
          </a:r>
        </a:p>
      </dsp:txBody>
      <dsp:txXfrm>
        <a:off x="1752347" y="1236570"/>
        <a:ext cx="1217310" cy="1053116"/>
      </dsp:txXfrm>
    </dsp:sp>
    <dsp:sp modelId="{D029CCDB-F19B-4B8B-913D-90583EDB818B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E858E-4E4C-4810-A88F-5C359A3DECBC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Community</a:t>
          </a:r>
        </a:p>
      </dsp:txBody>
      <dsp:txXfrm>
        <a:off x="5129106" y="1229902"/>
        <a:ext cx="1217310" cy="1053116"/>
      </dsp:txXfrm>
    </dsp:sp>
    <dsp:sp modelId="{DF544C4F-CAD7-4891-91B9-1313C0A05397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A109B-5D78-451D-95A7-7D007CFF746B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Documentation / Training</a:t>
          </a:r>
        </a:p>
      </dsp:txBody>
      <dsp:txXfrm>
        <a:off x="5129106" y="3134564"/>
        <a:ext cx="1217310" cy="1053116"/>
      </dsp:txXfrm>
    </dsp:sp>
    <dsp:sp modelId="{7B4348C8-8183-47F0-B11A-15F9D63B4312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AF817-1579-473F-AFEF-D6EB623A4AF6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Governance</a:t>
          </a:r>
        </a:p>
      </dsp:txBody>
      <dsp:txXfrm>
        <a:off x="3459220" y="4104505"/>
        <a:ext cx="1217310" cy="1053116"/>
      </dsp:txXfrm>
    </dsp:sp>
    <dsp:sp modelId="{755535B5-D7EE-4C27-99CF-3A6E0B8757D1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About / Members</a:t>
          </a:r>
        </a:p>
      </dsp:txBody>
      <dsp:txXfrm>
        <a:off x="1781582" y="3135647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5/14/2019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5/14/2019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5/14/2019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in.nodak.edu/polaris" TargetMode="External"/><Relationship Id="rId2" Type="http://schemas.openxmlformats.org/officeDocument/2006/relationships/hyperlink" Target="http://www.odin.nodak.edu/al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us.teamdynamix.com/TDClient/Requests/TicketRequests/NewForm?ID=22971&amp;ShowNav=0&amp;ShowFoot=0" TargetMode="External"/><Relationship Id="rId5" Type="http://schemas.openxmlformats.org/officeDocument/2006/relationships/hyperlink" Target="http://www.odin.nodak.edu/databases" TargetMode="External"/><Relationship Id="rId4" Type="http://schemas.openxmlformats.org/officeDocument/2006/relationships/hyperlink" Target="http://www.odin.nodak.edu/30-years-od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in.nodak.edu/training-and-documentation" TargetMode="External"/><Relationship Id="rId2" Type="http://schemas.openxmlformats.org/officeDocument/2006/relationships/hyperlink" Target="http://www.odin.nodak.edu/sta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in.nodak.edu/lib_users/librari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arli.illinois.edu/" TargetMode="External"/><Relationship Id="rId4" Type="http://schemas.openxmlformats.org/officeDocument/2006/relationships/hyperlink" Target="https://www.railslibraries.inf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npals.org/" TargetMode="External"/><Relationship Id="rId4" Type="http://schemas.openxmlformats.org/officeDocument/2006/relationships/hyperlink" Target="https://www.orbiscascad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One, Two Three Migrations!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ODIN’s Website is changing too!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143B-A960-4A97-9CCB-C0D0A749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they all have – Content 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6C74-F85B-4F7F-B9FD-F9D9067025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Support</a:t>
            </a:r>
          </a:p>
          <a:p>
            <a:pPr lvl="1"/>
            <a:r>
              <a:rPr lang="en-US" dirty="0"/>
              <a:t>Training requests</a:t>
            </a:r>
          </a:p>
          <a:p>
            <a:pPr lvl="1"/>
            <a:r>
              <a:rPr lang="en-US" dirty="0"/>
              <a:t>Outage reporting</a:t>
            </a:r>
          </a:p>
          <a:p>
            <a:pPr lvl="1"/>
            <a:r>
              <a:rPr lang="en-US" dirty="0"/>
              <a:t>Issue tracking</a:t>
            </a:r>
          </a:p>
          <a:p>
            <a:r>
              <a:rPr lang="en-US" dirty="0"/>
              <a:t>Services List</a:t>
            </a:r>
          </a:p>
          <a:p>
            <a:pPr lvl="1"/>
            <a:r>
              <a:rPr lang="en-US" dirty="0"/>
              <a:t>Catalog Support</a:t>
            </a:r>
          </a:p>
          <a:p>
            <a:pPr lvl="1"/>
            <a:r>
              <a:rPr lang="en-US" dirty="0"/>
              <a:t>ILL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Digital Collections</a:t>
            </a:r>
          </a:p>
          <a:p>
            <a:pPr lvl="1"/>
            <a:r>
              <a:rPr lang="en-US" dirty="0"/>
              <a:t>E-book Delivery</a:t>
            </a:r>
          </a:p>
          <a:p>
            <a:pPr lvl="1"/>
            <a:r>
              <a:rPr lang="en-US" dirty="0"/>
              <a:t>Servers/website hosting</a:t>
            </a:r>
          </a:p>
          <a:p>
            <a:r>
              <a:rPr lang="en-US" dirty="0"/>
              <a:t>Resources </a:t>
            </a:r>
          </a:p>
          <a:p>
            <a:pPr lvl="1"/>
            <a:r>
              <a:rPr lang="en-US" dirty="0"/>
              <a:t>Product documentation</a:t>
            </a:r>
          </a:p>
          <a:p>
            <a:pPr lvl="1"/>
            <a:r>
              <a:rPr lang="en-US" dirty="0"/>
              <a:t>Training videos</a:t>
            </a:r>
          </a:p>
          <a:p>
            <a:pPr lvl="1"/>
            <a:r>
              <a:rPr lang="en-US" dirty="0"/>
              <a:t>FAQs</a:t>
            </a:r>
          </a:p>
          <a:p>
            <a:pPr lvl="1"/>
            <a:r>
              <a:rPr lang="en-US" dirty="0"/>
              <a:t>Workflows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DF64-93AB-444C-8E1A-EA0553E998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News and Events</a:t>
            </a:r>
          </a:p>
          <a:p>
            <a:pPr lvl="1"/>
            <a:r>
              <a:rPr lang="en-US" dirty="0"/>
              <a:t>Calendar of events</a:t>
            </a:r>
          </a:p>
          <a:p>
            <a:pPr lvl="1"/>
            <a:r>
              <a:rPr lang="en-US" dirty="0"/>
              <a:t>Library news</a:t>
            </a:r>
          </a:p>
          <a:p>
            <a:pPr lvl="1"/>
            <a:r>
              <a:rPr lang="en-US" dirty="0"/>
              <a:t>System news </a:t>
            </a:r>
          </a:p>
          <a:p>
            <a:pPr lvl="1"/>
            <a:r>
              <a:rPr lang="en-US" dirty="0"/>
              <a:t>Webinars</a:t>
            </a:r>
          </a:p>
          <a:p>
            <a:r>
              <a:rPr lang="en-US" dirty="0"/>
              <a:t>About/Contact</a:t>
            </a:r>
          </a:p>
          <a:p>
            <a:pPr lvl="1"/>
            <a:r>
              <a:rPr lang="en-US" dirty="0"/>
              <a:t>Member lists</a:t>
            </a:r>
          </a:p>
          <a:p>
            <a:pPr lvl="1"/>
            <a:r>
              <a:rPr lang="en-US" dirty="0"/>
              <a:t>Contact info</a:t>
            </a:r>
          </a:p>
          <a:p>
            <a:pPr lvl="1"/>
            <a:r>
              <a:rPr lang="en-US" dirty="0"/>
              <a:t>Governance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Work Groups</a:t>
            </a:r>
          </a:p>
          <a:p>
            <a:pPr lvl="1"/>
            <a:r>
              <a:rPr lang="en-US" dirty="0"/>
              <a:t>Committees</a:t>
            </a:r>
          </a:p>
          <a:p>
            <a:pPr lvl="1"/>
            <a:r>
              <a:rPr lang="en-US" dirty="0"/>
              <a:t>Policy / Board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EE5B-3309-4267-910A-4190EFF9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‘Pillars’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69103-84E5-49AA-9EC6-114C6D72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consortia website</a:t>
            </a:r>
            <a:br>
              <a:rPr lang="en-US" dirty="0"/>
            </a:br>
            <a:r>
              <a:rPr lang="en-US" dirty="0"/>
              <a:t>have in common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B9F221D-24F0-425B-8A14-E7C6BD92A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950903"/>
              </p:ext>
            </p:extLst>
          </p:nvPr>
        </p:nvGraphicFramePr>
        <p:xfrm>
          <a:off x="3385312" y="6246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8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1E0B-A7AB-4802-B782-C4C8A9C9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2FF8-56AC-46E2-BCEC-9C594AA5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like to see added/different?</a:t>
            </a:r>
          </a:p>
          <a:p>
            <a:r>
              <a:rPr lang="en-US" dirty="0"/>
              <a:t>Any thoughts on future projects/plans ODIN should explore9?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3CA47-F885-49CA-8B4B-3DC4049AD426}"/>
              </a:ext>
            </a:extLst>
          </p:cNvPr>
          <p:cNvSpPr/>
          <p:nvPr/>
        </p:nvSpPr>
        <p:spPr>
          <a:xfrm>
            <a:off x="2289968" y="5156537"/>
            <a:ext cx="7610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9252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Refresher for the current website</a:t>
            </a:r>
          </a:p>
          <a:p>
            <a:r>
              <a:rPr lang="en-US" dirty="0"/>
              <a:t>Other consortia for inspiration/ideas</a:t>
            </a:r>
          </a:p>
          <a:p>
            <a:r>
              <a:rPr lang="en-US" dirty="0"/>
              <a:t>“Must have” and “Wants” for new site</a:t>
            </a:r>
          </a:p>
          <a:p>
            <a:r>
              <a:rPr lang="en-US" dirty="0"/>
              <a:t>Feedback / Q&amp;A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2CEF-3463-481E-A356-4B687461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D53B-F5D4-4ECA-8A35-CF406F06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0682" cy="4572000"/>
          </a:xfrm>
        </p:spPr>
        <p:txBody>
          <a:bodyPr/>
          <a:lstStyle/>
          <a:p>
            <a:r>
              <a:rPr lang="en-US" dirty="0"/>
              <a:t>Build websites and customize views</a:t>
            </a:r>
          </a:p>
          <a:p>
            <a:r>
              <a:rPr lang="en-US" dirty="0"/>
              <a:t>CMS: Drupal, </a:t>
            </a:r>
            <a:r>
              <a:rPr lang="en-US" dirty="0" err="1"/>
              <a:t>Wordpress</a:t>
            </a:r>
            <a:r>
              <a:rPr lang="en-US" dirty="0"/>
              <a:t>, </a:t>
            </a:r>
            <a:r>
              <a:rPr lang="en-US" dirty="0" err="1"/>
              <a:t>Libguides</a:t>
            </a:r>
            <a:r>
              <a:rPr lang="en-US" dirty="0"/>
              <a:t>, etc.</a:t>
            </a:r>
          </a:p>
          <a:p>
            <a:r>
              <a:rPr lang="en-US" dirty="0"/>
              <a:t>Repositories: </a:t>
            </a:r>
            <a:r>
              <a:rPr lang="en-US" dirty="0" err="1"/>
              <a:t>Dspace</a:t>
            </a:r>
            <a:r>
              <a:rPr lang="en-US" dirty="0"/>
              <a:t>/</a:t>
            </a:r>
            <a:r>
              <a:rPr lang="en-US" dirty="0" err="1"/>
              <a:t>CONTENTdm</a:t>
            </a:r>
            <a:endParaRPr lang="en-US" dirty="0"/>
          </a:p>
          <a:p>
            <a:r>
              <a:rPr lang="en-US" dirty="0"/>
              <a:t>Discovery: Primo NUI/VE </a:t>
            </a:r>
          </a:p>
          <a:p>
            <a:r>
              <a:rPr lang="en-US" dirty="0"/>
              <a:t>Teach web design/development &amp; media design</a:t>
            </a:r>
          </a:p>
          <a:p>
            <a:r>
              <a:rPr lang="en-US" dirty="0"/>
              <a:t>New(</a:t>
            </a:r>
            <a:r>
              <a:rPr lang="en-US" dirty="0" err="1"/>
              <a:t>ish</a:t>
            </a:r>
            <a:r>
              <a:rPr lang="en-US" dirty="0"/>
              <a:t>) to ODIN – Sept. 2018</a:t>
            </a:r>
          </a:p>
          <a:p>
            <a:r>
              <a:rPr lang="en-US" dirty="0"/>
              <a:t>At NDSU previously (and NDSCS, Mayville, and LRSC)</a:t>
            </a:r>
          </a:p>
          <a:p>
            <a:r>
              <a:rPr lang="en-US" dirty="0"/>
              <a:t>Live in West Fargo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4E43-1968-46C0-AD12-6DBC22C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Previous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29957-DBCB-44DB-9D19-D2BB6F447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0128" y="1600200"/>
            <a:ext cx="4144443" cy="4572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69869-D67C-49B0-AE65-CC3AD5BB9B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241" y="1600200"/>
            <a:ext cx="4914900" cy="2320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F2C23-078A-4923-B322-AA7B79E8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242" y="3956339"/>
            <a:ext cx="4914900" cy="22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B4A2-1E99-4443-8495-10C5AAE9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ODIN Website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497D-C6E1-461C-B06C-0A2420EB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Project Pages</a:t>
            </a:r>
          </a:p>
          <a:p>
            <a:pPr lvl="1"/>
            <a:r>
              <a:rPr lang="en-US" dirty="0"/>
              <a:t>Alma/Primo VE: </a:t>
            </a:r>
            <a:r>
              <a:rPr lang="en-US" dirty="0">
                <a:hlinkClick r:id="rId2"/>
              </a:rPr>
              <a:t>http://www.odin.nodak.edu/alma</a:t>
            </a:r>
            <a:endParaRPr lang="en-US" dirty="0"/>
          </a:p>
          <a:p>
            <a:pPr lvl="1"/>
            <a:r>
              <a:rPr lang="en-US" dirty="0"/>
              <a:t>Polaris: </a:t>
            </a:r>
            <a:r>
              <a:rPr lang="en-US" dirty="0">
                <a:hlinkClick r:id="rId3"/>
              </a:rPr>
              <a:t>http://www.odin.nodak.edu/polaris</a:t>
            </a:r>
            <a:endParaRPr lang="en-US" dirty="0"/>
          </a:p>
          <a:p>
            <a:r>
              <a:rPr lang="en-US" dirty="0"/>
              <a:t>30 Year Anniversary</a:t>
            </a:r>
          </a:p>
          <a:p>
            <a:pPr lvl="1"/>
            <a:r>
              <a:rPr lang="en-US" dirty="0">
                <a:hlinkClick r:id="rId4"/>
              </a:rPr>
              <a:t>http://www.odin.nodak.edu/30-years-odin</a:t>
            </a:r>
            <a:endParaRPr lang="en-US" dirty="0"/>
          </a:p>
          <a:p>
            <a:r>
              <a:rPr lang="en-US" dirty="0"/>
              <a:t>Databases</a:t>
            </a:r>
          </a:p>
          <a:p>
            <a:pPr lvl="1"/>
            <a:r>
              <a:rPr lang="en-US" dirty="0">
                <a:hlinkClick r:id="rId5"/>
              </a:rPr>
              <a:t>http://www.odin.nodak.edu/databases</a:t>
            </a:r>
            <a:endParaRPr lang="en-US" dirty="0"/>
          </a:p>
          <a:p>
            <a:r>
              <a:rPr lang="en-US" dirty="0"/>
              <a:t>Submitting a ticket</a:t>
            </a:r>
          </a:p>
          <a:p>
            <a:pPr lvl="1"/>
            <a:r>
              <a:rPr lang="en-US" dirty="0">
                <a:hlinkClick r:id="rId6"/>
              </a:rPr>
              <a:t>https://ndus.teamdynamix.com/TDClient/Requests/TicketRequests/NewForm?ID=22971&amp;ShowNav=0&amp;ShowFoot=0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0848-3F80-4819-AA05-061CF643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ODIN Website Highlights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AFC4-B14A-4F68-B1B8-06466DB5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  <a:p>
            <a:pPr lvl="1"/>
            <a:r>
              <a:rPr lang="en-US" dirty="0">
                <a:hlinkClick r:id="rId2"/>
              </a:rPr>
              <a:t>http://www.odin.nodak.edu/stats</a:t>
            </a:r>
            <a:endParaRPr lang="en-US" dirty="0"/>
          </a:p>
          <a:p>
            <a:r>
              <a:rPr lang="en-US" dirty="0"/>
              <a:t>Training and Documentation</a:t>
            </a:r>
          </a:p>
          <a:p>
            <a:pPr lvl="1"/>
            <a:r>
              <a:rPr lang="en-US" dirty="0">
                <a:hlinkClick r:id="rId3"/>
              </a:rPr>
              <a:t>http://www.odin.nodak.edu/training-and-documentation</a:t>
            </a:r>
            <a:endParaRPr lang="en-US" dirty="0"/>
          </a:p>
          <a:p>
            <a:r>
              <a:rPr lang="en-US" dirty="0"/>
              <a:t>ODIN Member Libraries</a:t>
            </a:r>
          </a:p>
          <a:p>
            <a:pPr lvl="1"/>
            <a:r>
              <a:rPr lang="en-US" dirty="0">
                <a:hlinkClick r:id="rId4"/>
              </a:rPr>
              <a:t>http://www.odin.nodak.edu/lib_users/libraries</a:t>
            </a:r>
            <a:endParaRPr lang="en-US" dirty="0"/>
          </a:p>
          <a:p>
            <a:r>
              <a:rPr lang="en-US" dirty="0"/>
              <a:t>“My Favorites”</a:t>
            </a:r>
          </a:p>
          <a:p>
            <a:pPr lvl="1"/>
            <a:r>
              <a:rPr lang="en-US" dirty="0"/>
              <a:t>Create your own list!</a:t>
            </a:r>
          </a:p>
        </p:txBody>
      </p:sp>
    </p:spTree>
    <p:extLst>
      <p:ext uri="{BB962C8B-B14F-4D97-AF65-F5344CB8AC3E}">
        <p14:creationId xmlns:p14="http://schemas.microsoft.com/office/powerpoint/2010/main" val="22532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Consortia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Inspiration and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Carli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Orbis Cascade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PALS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6935-156D-41FA-A3CA-860146A1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Consortia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774331-BDF7-46D9-BD91-53635EECD6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4900" y="2024248"/>
            <a:ext cx="4914900" cy="372390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C6E111-5386-4736-9F67-94FF56100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8157"/>
            <a:ext cx="4914900" cy="28560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9C1FE5-C9C2-4B8F-B216-F73B006274ED}"/>
              </a:ext>
            </a:extLst>
          </p:cNvPr>
          <p:cNvSpPr/>
          <p:nvPr/>
        </p:nvSpPr>
        <p:spPr>
          <a:xfrm>
            <a:off x="6019800" y="1414039"/>
            <a:ext cx="3416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https://www.railslibraries.info/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017544-BFBB-4CB7-A1B2-D2A15687D2E0}"/>
              </a:ext>
            </a:extLst>
          </p:cNvPr>
          <p:cNvSpPr/>
          <p:nvPr/>
        </p:nvSpPr>
        <p:spPr>
          <a:xfrm>
            <a:off x="1096739" y="1414039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https://www.carli.illinois.edu/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2396-E81F-4B1A-8450-8D320C48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Consortia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47A31-5FC8-448C-8593-6A6272297B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4900" y="2270440"/>
            <a:ext cx="4914900" cy="323152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8E3429-9440-4903-A0ED-227225898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46700"/>
            <a:ext cx="4914900" cy="347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D2BD5F-A6ED-4AC6-A44C-E2F028BD9E53}"/>
              </a:ext>
            </a:extLst>
          </p:cNvPr>
          <p:cNvSpPr/>
          <p:nvPr/>
        </p:nvSpPr>
        <p:spPr>
          <a:xfrm>
            <a:off x="6172200" y="1644134"/>
            <a:ext cx="3504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https://www.orbiscascade.org/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F6FD7-93E3-4434-94AF-B9B3ED37C938}"/>
              </a:ext>
            </a:extLst>
          </p:cNvPr>
          <p:cNvSpPr/>
          <p:nvPr/>
        </p:nvSpPr>
        <p:spPr>
          <a:xfrm>
            <a:off x="1087904" y="1644134"/>
            <a:ext cx="285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https://www.mnpals.org/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230</TotalTime>
  <Words>450</Words>
  <Application>Microsoft Office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One, Two Three Migrations!</vt:lpstr>
      <vt:lpstr>Agenda</vt:lpstr>
      <vt:lpstr>About Me</vt:lpstr>
      <vt:lpstr>Some Previous Projects</vt:lpstr>
      <vt:lpstr>Current ODIN Website Highlights</vt:lpstr>
      <vt:lpstr>Current ODIN Website Highlights (cont.)</vt:lpstr>
      <vt:lpstr>Other Consortia</vt:lpstr>
      <vt:lpstr>Other Consortia</vt:lpstr>
      <vt:lpstr>Other Consortia (cont.)</vt:lpstr>
      <vt:lpstr>What do they all have – Content Inventory </vt:lpstr>
      <vt:lpstr>The ‘Pillars’</vt:lpstr>
      <vt:lpstr>Feedback and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One, Two Three Migrations!</dc:title>
  <dc:creator>Bedsaul, Jason</dc:creator>
  <cp:lastModifiedBy>Bedsaul, Jason</cp:lastModifiedBy>
  <cp:revision>17</cp:revision>
  <dcterms:created xsi:type="dcterms:W3CDTF">2019-05-13T19:03:36Z</dcterms:created>
  <dcterms:modified xsi:type="dcterms:W3CDTF">2019-05-14T18:43:29Z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