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0" r:id="rId4"/>
  </p:sldMasterIdLst>
  <p:notesMasterIdLst>
    <p:notesMasterId r:id="rId23"/>
  </p:notesMasterIdLst>
  <p:handoutMasterIdLst>
    <p:handoutMasterId r:id="rId24"/>
  </p:handoutMasterIdLst>
  <p:sldIdLst>
    <p:sldId id="312" r:id="rId5"/>
    <p:sldId id="304" r:id="rId6"/>
    <p:sldId id="282" r:id="rId7"/>
    <p:sldId id="315" r:id="rId8"/>
    <p:sldId id="323" r:id="rId9"/>
    <p:sldId id="321" r:id="rId10"/>
    <p:sldId id="325" r:id="rId11"/>
    <p:sldId id="327" r:id="rId12"/>
    <p:sldId id="324" r:id="rId13"/>
    <p:sldId id="314" r:id="rId14"/>
    <p:sldId id="328" r:id="rId15"/>
    <p:sldId id="329" r:id="rId16"/>
    <p:sldId id="281" r:id="rId17"/>
    <p:sldId id="319" r:id="rId18"/>
    <p:sldId id="318" r:id="rId19"/>
    <p:sldId id="326" r:id="rId20"/>
    <p:sldId id="330" r:id="rId21"/>
    <p:sldId id="297" r:id="rId22"/>
  </p:sldIdLst>
  <p:sldSz cx="12192000" cy="6858000"/>
  <p:notesSz cx="13716000" cy="2438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3" orient="horz" pos="2616" userDrawn="1">
          <p15:clr>
            <a:srgbClr val="A4A3A4"/>
          </p15:clr>
        </p15:guide>
        <p15:guide id="4" orient="horz" pos="3264" userDrawn="1">
          <p15:clr>
            <a:srgbClr val="A4A3A4"/>
          </p15:clr>
        </p15:guide>
        <p15:guide id="5" pos="6912" userDrawn="1">
          <p15:clr>
            <a:srgbClr val="A4A3A4"/>
          </p15:clr>
        </p15:guide>
        <p15:guide id="6" orient="horz" userDrawn="1">
          <p15:clr>
            <a:srgbClr val="A4A3A4"/>
          </p15:clr>
        </p15:guide>
        <p15:guide id="7" orient="horz" pos="4008" userDrawn="1">
          <p15:clr>
            <a:srgbClr val="A4A3A4"/>
          </p15:clr>
        </p15:guide>
        <p15:guide id="9" orient="horz" pos="2352" userDrawn="1">
          <p15:clr>
            <a:srgbClr val="A4A3A4"/>
          </p15:clr>
        </p15:guide>
        <p15:guide id="12" pos="6696" userDrawn="1">
          <p15:clr>
            <a:srgbClr val="A4A3A4"/>
          </p15:clr>
        </p15:guide>
        <p15:guide id="15" pos="2136" userDrawn="1">
          <p15:clr>
            <a:srgbClr val="A4A3A4"/>
          </p15:clr>
        </p15:guide>
        <p15:guide id="16" pos="2760" userDrawn="1">
          <p15:clr>
            <a:srgbClr val="A4A3A4"/>
          </p15:clr>
        </p15:guide>
        <p15:guide id="17" pos="3288" userDrawn="1">
          <p15:clr>
            <a:srgbClr val="A4A3A4"/>
          </p15:clr>
        </p15:guide>
        <p15:guide id="18" pos="4032" userDrawn="1">
          <p15:clr>
            <a:srgbClr val="A4A3A4"/>
          </p15:clr>
        </p15:guide>
        <p15:guide id="19" pos="4392" userDrawn="1">
          <p15:clr>
            <a:srgbClr val="A4A3A4"/>
          </p15:clr>
        </p15:guide>
        <p15:guide id="20" pos="4944" userDrawn="1">
          <p15:clr>
            <a:srgbClr val="A4A3A4"/>
          </p15:clr>
        </p15:guide>
        <p15:guide id="21" pos="5544" userDrawn="1">
          <p15:clr>
            <a:srgbClr val="A4A3A4"/>
          </p15:clr>
        </p15:guide>
        <p15:guide id="22" pos="6072" userDrawn="1">
          <p15:clr>
            <a:srgbClr val="A4A3A4"/>
          </p15:clr>
        </p15:guide>
        <p15:guide id="23" orient="horz" pos="2448" userDrawn="1">
          <p15:clr>
            <a:srgbClr val="A4A3A4"/>
          </p15:clr>
        </p15:guide>
        <p15:guide id="25" pos="5256" userDrawn="1">
          <p15:clr>
            <a:srgbClr val="A4A3A4"/>
          </p15:clr>
        </p15:guide>
        <p15:guide id="26" pos="726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2C8F"/>
    <a:srgbClr val="FDFBF6"/>
    <a:srgbClr val="AAC4E9"/>
    <a:srgbClr val="F5CDCE"/>
    <a:srgbClr val="DF8C8C"/>
    <a:srgbClr val="D4D593"/>
    <a:srgbClr val="E6F0FE"/>
    <a:srgbClr val="CDBE8A"/>
    <a:srgbClr val="FFEFEF"/>
    <a:srgbClr val="FCFB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CEE9F94-9C7A-53D4-BE62-C95805741281}" v="2382" dt="2024-03-13T21:30:47.514"/>
  </p1510:revLst>
</p1510:revInfo>
</file>

<file path=ppt/tableStyles.xml><?xml version="1.0" encoding="utf-8"?>
<a:tblStyleLst xmlns:a="http://schemas.openxmlformats.org/drawingml/2006/main" def="{3B4B98B0-60AC-42C2-AFA5-B58CD77FA1E5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622" autoAdjust="0"/>
    <p:restoredTop sz="95388" autoAdjust="0"/>
  </p:normalViewPr>
  <p:slideViewPr>
    <p:cSldViewPr snapToGrid="0" snapToObjects="1">
      <p:cViewPr>
        <p:scale>
          <a:sx n="100" d="100"/>
          <a:sy n="100" d="100"/>
        </p:scale>
        <p:origin x="-706" y="-538"/>
      </p:cViewPr>
      <p:guideLst>
        <p:guide orient="horz" pos="2616"/>
        <p:guide orient="horz" pos="3264"/>
        <p:guide pos="6912"/>
        <p:guide orient="horz"/>
        <p:guide orient="horz" pos="4008"/>
        <p:guide orient="horz" pos="2352"/>
        <p:guide pos="6696"/>
        <p:guide pos="2136"/>
        <p:guide pos="2760"/>
        <p:guide pos="3288"/>
        <p:guide pos="4032"/>
        <p:guide pos="4392"/>
        <p:guide pos="4944"/>
        <p:guide pos="5544"/>
        <p:guide pos="6072"/>
        <p:guide orient="horz" pos="2448"/>
        <p:guide pos="5256"/>
        <p:guide pos="726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25" d="100"/>
          <a:sy n="25" d="100"/>
        </p:scale>
        <p:origin x="3480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Relationship Id="rId30" Type="http://schemas.microsoft.com/office/2018/10/relationships/authors" Target="author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svg"/><Relationship Id="rId1" Type="http://schemas.openxmlformats.org/officeDocument/2006/relationships/image" Target="../media/image13.png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4" Type="http://schemas.openxmlformats.org/officeDocument/2006/relationships/image" Target="../media/image16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svg"/><Relationship Id="rId1" Type="http://schemas.openxmlformats.org/officeDocument/2006/relationships/image" Target="../media/image13.png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4" Type="http://schemas.openxmlformats.org/officeDocument/2006/relationships/image" Target="../media/image16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40EA057-2E4B-4663-81E4-9583A616375C}" type="doc">
      <dgm:prSet loTypeId="urn:microsoft.com/office/officeart/2018/5/layout/IconCircleLabel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738BA7BF-F6FF-4E4F-8E65-DE52F918C0E5}">
      <dgm:prSet/>
      <dgm:spPr/>
      <dgm:t>
        <a:bodyPr/>
        <a:lstStyle/>
        <a:p>
          <a:pPr rtl="0">
            <a:lnSpc>
              <a:spcPct val="100000"/>
            </a:lnSpc>
            <a:defRPr cap="all"/>
          </a:pPr>
          <a:r>
            <a:rPr lang="en-US" b="0" dirty="0">
              <a:latin typeface="ADLaM Display"/>
              <a:ea typeface="ADLaM Display"/>
              <a:cs typeface="Sabon Next LT"/>
            </a:rPr>
            <a:t>From the new menu, select record set, choose the type of set, and scan in barcodes </a:t>
          </a:r>
        </a:p>
      </dgm:t>
    </dgm:pt>
    <dgm:pt modelId="{D70B425C-C093-4A7E-8F73-1BD3B5B989EE}" type="parTrans" cxnId="{7B855AD0-D7BE-4C63-8813-370E87E3183E}">
      <dgm:prSet/>
      <dgm:spPr/>
      <dgm:t>
        <a:bodyPr/>
        <a:lstStyle/>
        <a:p>
          <a:endParaRPr lang="en-US"/>
        </a:p>
      </dgm:t>
    </dgm:pt>
    <dgm:pt modelId="{239567C2-6D86-4B04-89E8-E4F8B8DA342C}" type="sibTrans" cxnId="{7B855AD0-D7BE-4C63-8813-370E87E3183E}">
      <dgm:prSet/>
      <dgm:spPr/>
      <dgm:t>
        <a:bodyPr/>
        <a:lstStyle/>
        <a:p>
          <a:endParaRPr lang="en-US"/>
        </a:p>
      </dgm:t>
    </dgm:pt>
    <dgm:pt modelId="{453DF002-FA53-46BA-BCAC-3E748E093C4A}">
      <dgm:prSet/>
      <dgm:spPr/>
      <dgm:t>
        <a:bodyPr/>
        <a:lstStyle/>
        <a:p>
          <a:pPr rtl="0">
            <a:lnSpc>
              <a:spcPct val="100000"/>
            </a:lnSpc>
            <a:defRPr cap="all"/>
          </a:pPr>
          <a:r>
            <a:rPr lang="en-US" b="0" dirty="0">
              <a:latin typeface="ADLaM Display"/>
              <a:ea typeface="ADLaM Display"/>
              <a:cs typeface="Sabon Next LT"/>
            </a:rPr>
            <a:t>Create a set from Find Tool search results </a:t>
          </a:r>
        </a:p>
      </dgm:t>
    </dgm:pt>
    <dgm:pt modelId="{FD70DE64-F590-494F-9636-3607DB14FCB4}" type="parTrans" cxnId="{30963AAE-F1D9-40DC-8474-5B215A5A88D2}">
      <dgm:prSet/>
      <dgm:spPr/>
      <dgm:t>
        <a:bodyPr/>
        <a:lstStyle/>
        <a:p>
          <a:endParaRPr lang="en-US"/>
        </a:p>
      </dgm:t>
    </dgm:pt>
    <dgm:pt modelId="{AC554595-FBAB-4703-BDC7-DF2B51BD0C1A}" type="sibTrans" cxnId="{30963AAE-F1D9-40DC-8474-5B215A5A88D2}">
      <dgm:prSet/>
      <dgm:spPr/>
      <dgm:t>
        <a:bodyPr/>
        <a:lstStyle/>
        <a:p>
          <a:endParaRPr lang="en-US"/>
        </a:p>
      </dgm:t>
    </dgm:pt>
    <dgm:pt modelId="{87DD916D-D63F-49CA-BB96-545E3C45E66E}">
      <dgm:prSet phldr="0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b="0" dirty="0">
              <a:latin typeface="ADLaM Display"/>
              <a:ea typeface="ADLaM Display"/>
              <a:cs typeface="Sabon Next LT"/>
            </a:rPr>
            <a:t>Create a set from Find Tool search results and select individual records to add to a set</a:t>
          </a:r>
        </a:p>
      </dgm:t>
    </dgm:pt>
    <dgm:pt modelId="{BBF454AA-F8DC-4E61-B7B8-127234A6D7E1}" type="parTrans" cxnId="{CB825B2D-67CA-4598-B6B2-DEB467F579B0}">
      <dgm:prSet/>
      <dgm:spPr/>
    </dgm:pt>
    <dgm:pt modelId="{97C661F9-01DF-4BE2-BF34-7DBEAACF829D}" type="sibTrans" cxnId="{CB825B2D-67CA-4598-B6B2-DEB467F579B0}">
      <dgm:prSet/>
      <dgm:spPr/>
    </dgm:pt>
    <dgm:pt modelId="{662F84C3-BD12-461A-B227-DA8282D73314}">
      <dgm:prSet phldr="0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b="0" dirty="0">
              <a:solidFill>
                <a:srgbClr val="000000"/>
              </a:solidFill>
              <a:latin typeface="ADLaM Display"/>
              <a:ea typeface="ADLaM Display"/>
              <a:cs typeface="Calibri"/>
            </a:rPr>
            <a:t>From the new menu, select record set, choose the type of set, and upload a file of barcodes</a:t>
          </a:r>
          <a:endParaRPr lang="en-US" b="0" dirty="0">
            <a:solidFill>
              <a:srgbClr val="000000"/>
            </a:solidFill>
            <a:latin typeface="ADLaM Display"/>
            <a:ea typeface="ADLaM Display"/>
            <a:cs typeface="Sabon Next LT"/>
          </a:endParaRPr>
        </a:p>
      </dgm:t>
    </dgm:pt>
    <dgm:pt modelId="{E9526B54-4EAA-474B-8B9C-BC918AB15CB2}" type="parTrans" cxnId="{CA584C9B-674A-4E19-AF67-BE5B249B65C2}">
      <dgm:prSet/>
      <dgm:spPr/>
    </dgm:pt>
    <dgm:pt modelId="{ACADB5C9-1B6A-4E94-8C42-77CFC3392937}" type="sibTrans" cxnId="{CA584C9B-674A-4E19-AF67-BE5B249B65C2}">
      <dgm:prSet/>
      <dgm:spPr/>
    </dgm:pt>
    <dgm:pt modelId="{7FF3321A-7B22-4D78-83D4-2609180A7979}" type="pres">
      <dgm:prSet presAssocID="{640EA057-2E4B-4663-81E4-9583A616375C}" presName="root" presStyleCnt="0">
        <dgm:presLayoutVars>
          <dgm:dir/>
          <dgm:resizeHandles val="exact"/>
        </dgm:presLayoutVars>
      </dgm:prSet>
      <dgm:spPr/>
    </dgm:pt>
    <dgm:pt modelId="{54BF8458-AD98-4BC2-B530-D2EFAC73E767}" type="pres">
      <dgm:prSet presAssocID="{738BA7BF-F6FF-4E4F-8E65-DE52F918C0E5}" presName="compNode" presStyleCnt="0"/>
      <dgm:spPr/>
    </dgm:pt>
    <dgm:pt modelId="{9F1185EF-0B40-4CF7-A16B-4AE4EDF7C8EC}" type="pres">
      <dgm:prSet presAssocID="{738BA7BF-F6FF-4E4F-8E65-DE52F918C0E5}" presName="iconBgRect" presStyleLbl="bgShp" presStyleIdx="0" presStyleCnt="4"/>
      <dgm:spPr/>
    </dgm:pt>
    <dgm:pt modelId="{2B8DD5BB-0268-420C-BBC2-996542923066}" type="pres">
      <dgm:prSet presAssocID="{738BA7BF-F6FF-4E4F-8E65-DE52F918C0E5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arcode"/>
        </a:ext>
      </dgm:extLst>
    </dgm:pt>
    <dgm:pt modelId="{F7F2D8EA-EE86-4ECB-A771-05253EADE830}" type="pres">
      <dgm:prSet presAssocID="{738BA7BF-F6FF-4E4F-8E65-DE52F918C0E5}" presName="spaceRect" presStyleCnt="0"/>
      <dgm:spPr/>
    </dgm:pt>
    <dgm:pt modelId="{19EA46EA-8210-4BFA-82E8-8B83DBE9202A}" type="pres">
      <dgm:prSet presAssocID="{738BA7BF-F6FF-4E4F-8E65-DE52F918C0E5}" presName="textRect" presStyleLbl="revTx" presStyleIdx="0" presStyleCnt="4">
        <dgm:presLayoutVars>
          <dgm:chMax val="1"/>
          <dgm:chPref val="1"/>
        </dgm:presLayoutVars>
      </dgm:prSet>
      <dgm:spPr/>
    </dgm:pt>
    <dgm:pt modelId="{553E6B7D-15D6-4517-96AF-4B803ADB972D}" type="pres">
      <dgm:prSet presAssocID="{239567C2-6D86-4B04-89E8-E4F8B8DA342C}" presName="sibTrans" presStyleCnt="0"/>
      <dgm:spPr/>
    </dgm:pt>
    <dgm:pt modelId="{1C848DC0-FBF8-4C58-B5AE-8B61D00CE5B0}" type="pres">
      <dgm:prSet presAssocID="{662F84C3-BD12-461A-B227-DA8282D73314}" presName="compNode" presStyleCnt="0"/>
      <dgm:spPr/>
    </dgm:pt>
    <dgm:pt modelId="{BC7D9D3B-89CD-486C-BA57-E45AB94E4B94}" type="pres">
      <dgm:prSet presAssocID="{662F84C3-BD12-461A-B227-DA8282D73314}" presName="iconBgRect" presStyleLbl="bgShp" presStyleIdx="1" presStyleCnt="4"/>
      <dgm:spPr/>
    </dgm:pt>
    <dgm:pt modelId="{29C7EFA5-4971-4EBE-95C2-CE7C21A1BD09}" type="pres">
      <dgm:prSet presAssocID="{662F84C3-BD12-461A-B227-DA8282D73314}" presName="iconRect" presStyleLbl="node1" presStyleIdx="1" presStyleCnt="4"/>
      <dgm:spPr/>
    </dgm:pt>
    <dgm:pt modelId="{2590511F-9DBD-4113-93CD-BCDC8A281295}" type="pres">
      <dgm:prSet presAssocID="{662F84C3-BD12-461A-B227-DA8282D73314}" presName="spaceRect" presStyleCnt="0"/>
      <dgm:spPr/>
    </dgm:pt>
    <dgm:pt modelId="{778B9FC1-D3BC-4A27-9C58-C96E131A1EC9}" type="pres">
      <dgm:prSet presAssocID="{662F84C3-BD12-461A-B227-DA8282D73314}" presName="textRect" presStyleLbl="revTx" presStyleIdx="1" presStyleCnt="4">
        <dgm:presLayoutVars>
          <dgm:chMax val="1"/>
          <dgm:chPref val="1"/>
        </dgm:presLayoutVars>
      </dgm:prSet>
      <dgm:spPr/>
    </dgm:pt>
    <dgm:pt modelId="{F4A35407-737F-4E08-9C76-65AF2F193805}" type="pres">
      <dgm:prSet presAssocID="{ACADB5C9-1B6A-4E94-8C42-77CFC3392937}" presName="sibTrans" presStyleCnt="0"/>
      <dgm:spPr/>
    </dgm:pt>
    <dgm:pt modelId="{473193C5-A50B-44D5-AC5B-242C3F794323}" type="pres">
      <dgm:prSet presAssocID="{453DF002-FA53-46BA-BCAC-3E748E093C4A}" presName="compNode" presStyleCnt="0"/>
      <dgm:spPr/>
    </dgm:pt>
    <dgm:pt modelId="{C861A9D2-317C-469E-8025-5CA8B040F459}" type="pres">
      <dgm:prSet presAssocID="{453DF002-FA53-46BA-BCAC-3E748E093C4A}" presName="iconBgRect" presStyleLbl="bgShp" presStyleIdx="2" presStyleCnt="4"/>
      <dgm:spPr/>
    </dgm:pt>
    <dgm:pt modelId="{70AE91A9-4594-434D-8362-8D234EB1878F}" type="pres">
      <dgm:prSet presAssocID="{453DF002-FA53-46BA-BCAC-3E748E093C4A}" presName="iconRect" presStyleLbl="node1" presStyleIdx="2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gnifying glass"/>
        </a:ext>
      </dgm:extLst>
    </dgm:pt>
    <dgm:pt modelId="{2803DFB3-4D2C-42D1-A163-278E80AA6A52}" type="pres">
      <dgm:prSet presAssocID="{453DF002-FA53-46BA-BCAC-3E748E093C4A}" presName="spaceRect" presStyleCnt="0"/>
      <dgm:spPr/>
    </dgm:pt>
    <dgm:pt modelId="{EFB71872-AEFB-4D71-8D0A-5F20DAD69FDC}" type="pres">
      <dgm:prSet presAssocID="{453DF002-FA53-46BA-BCAC-3E748E093C4A}" presName="textRect" presStyleLbl="revTx" presStyleIdx="2" presStyleCnt="4">
        <dgm:presLayoutVars>
          <dgm:chMax val="1"/>
          <dgm:chPref val="1"/>
        </dgm:presLayoutVars>
      </dgm:prSet>
      <dgm:spPr/>
    </dgm:pt>
    <dgm:pt modelId="{8316A0CE-B73C-48DE-B6E5-AAE86E78B1D1}" type="pres">
      <dgm:prSet presAssocID="{AC554595-FBAB-4703-BDC7-DF2B51BD0C1A}" presName="sibTrans" presStyleCnt="0"/>
      <dgm:spPr/>
    </dgm:pt>
    <dgm:pt modelId="{85FCEA86-2515-4B94-8EAB-AAE31DA02185}" type="pres">
      <dgm:prSet presAssocID="{87DD916D-D63F-49CA-BB96-545E3C45E66E}" presName="compNode" presStyleCnt="0"/>
      <dgm:spPr/>
    </dgm:pt>
    <dgm:pt modelId="{300A43A9-06C0-4AF7-B57D-C9DF27AD3D83}" type="pres">
      <dgm:prSet presAssocID="{87DD916D-D63F-49CA-BB96-545E3C45E66E}" presName="iconBgRect" presStyleLbl="bgShp" presStyleIdx="3" presStyleCnt="4"/>
      <dgm:spPr/>
    </dgm:pt>
    <dgm:pt modelId="{E7D69FE5-1878-45ED-AABD-2ABFBF026A4D}" type="pres">
      <dgm:prSet presAssocID="{87DD916D-D63F-49CA-BB96-545E3C45E66E}" presName="iconRect" presStyleLbl="node1" presStyleIdx="3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egaphone"/>
        </a:ext>
      </dgm:extLst>
    </dgm:pt>
    <dgm:pt modelId="{54C9C9F1-22B4-4BF7-971D-4540B373958D}" type="pres">
      <dgm:prSet presAssocID="{87DD916D-D63F-49CA-BB96-545E3C45E66E}" presName="spaceRect" presStyleCnt="0"/>
      <dgm:spPr/>
    </dgm:pt>
    <dgm:pt modelId="{966A8610-CDBF-4CE4-BA16-A8DE55337FDF}" type="pres">
      <dgm:prSet presAssocID="{87DD916D-D63F-49CA-BB96-545E3C45E66E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CB825B2D-67CA-4598-B6B2-DEB467F579B0}" srcId="{640EA057-2E4B-4663-81E4-9583A616375C}" destId="{87DD916D-D63F-49CA-BB96-545E3C45E66E}" srcOrd="3" destOrd="0" parTransId="{BBF454AA-F8DC-4E61-B7B8-127234A6D7E1}" sibTransId="{97C661F9-01DF-4BE2-BF34-7DBEAACF829D}"/>
    <dgm:cxn modelId="{ACC26C35-9CA5-4819-983B-BA9EC7C503E3}" type="presOf" srcId="{640EA057-2E4B-4663-81E4-9583A616375C}" destId="{7FF3321A-7B22-4D78-83D4-2609180A7979}" srcOrd="0" destOrd="0" presId="urn:microsoft.com/office/officeart/2018/5/layout/IconCircleLabelList"/>
    <dgm:cxn modelId="{3F4AAB47-0F4D-4E2D-BE2A-A372A26836B1}" type="presOf" srcId="{738BA7BF-F6FF-4E4F-8E65-DE52F918C0E5}" destId="{19EA46EA-8210-4BFA-82E8-8B83DBE9202A}" srcOrd="0" destOrd="0" presId="urn:microsoft.com/office/officeart/2018/5/layout/IconCircleLabelList"/>
    <dgm:cxn modelId="{B89EAC6D-C12B-4F07-8C84-7845CF516891}" type="presOf" srcId="{87DD916D-D63F-49CA-BB96-545E3C45E66E}" destId="{966A8610-CDBF-4CE4-BA16-A8DE55337FDF}" srcOrd="0" destOrd="0" presId="urn:microsoft.com/office/officeart/2018/5/layout/IconCircleLabelList"/>
    <dgm:cxn modelId="{CA584C9B-674A-4E19-AF67-BE5B249B65C2}" srcId="{640EA057-2E4B-4663-81E4-9583A616375C}" destId="{662F84C3-BD12-461A-B227-DA8282D73314}" srcOrd="1" destOrd="0" parTransId="{E9526B54-4EAA-474B-8B9C-BC918AB15CB2}" sibTransId="{ACADB5C9-1B6A-4E94-8C42-77CFC3392937}"/>
    <dgm:cxn modelId="{30963AAE-F1D9-40DC-8474-5B215A5A88D2}" srcId="{640EA057-2E4B-4663-81E4-9583A616375C}" destId="{453DF002-FA53-46BA-BCAC-3E748E093C4A}" srcOrd="2" destOrd="0" parTransId="{FD70DE64-F590-494F-9636-3607DB14FCB4}" sibTransId="{AC554595-FBAB-4703-BDC7-DF2B51BD0C1A}"/>
    <dgm:cxn modelId="{7B855AD0-D7BE-4C63-8813-370E87E3183E}" srcId="{640EA057-2E4B-4663-81E4-9583A616375C}" destId="{738BA7BF-F6FF-4E4F-8E65-DE52F918C0E5}" srcOrd="0" destOrd="0" parTransId="{D70B425C-C093-4A7E-8F73-1BD3B5B989EE}" sibTransId="{239567C2-6D86-4B04-89E8-E4F8B8DA342C}"/>
    <dgm:cxn modelId="{6CFF95F7-B692-4DA1-AE39-2DEA7704502A}" type="presOf" srcId="{453DF002-FA53-46BA-BCAC-3E748E093C4A}" destId="{EFB71872-AEFB-4D71-8D0A-5F20DAD69FDC}" srcOrd="0" destOrd="0" presId="urn:microsoft.com/office/officeart/2018/5/layout/IconCircleLabelList"/>
    <dgm:cxn modelId="{C48F89FA-FFF5-45B0-9CDA-9D207FC5C6EF}" type="presOf" srcId="{662F84C3-BD12-461A-B227-DA8282D73314}" destId="{778B9FC1-D3BC-4A27-9C58-C96E131A1EC9}" srcOrd="0" destOrd="0" presId="urn:microsoft.com/office/officeart/2018/5/layout/IconCircleLabelList"/>
    <dgm:cxn modelId="{DF335048-DE3A-4C16-9C2C-EE72A854B875}" type="presParOf" srcId="{7FF3321A-7B22-4D78-83D4-2609180A7979}" destId="{54BF8458-AD98-4BC2-B530-D2EFAC73E767}" srcOrd="0" destOrd="0" presId="urn:microsoft.com/office/officeart/2018/5/layout/IconCircleLabelList"/>
    <dgm:cxn modelId="{725892DC-8513-410C-B601-C21DF6C7E67E}" type="presParOf" srcId="{54BF8458-AD98-4BC2-B530-D2EFAC73E767}" destId="{9F1185EF-0B40-4CF7-A16B-4AE4EDF7C8EC}" srcOrd="0" destOrd="0" presId="urn:microsoft.com/office/officeart/2018/5/layout/IconCircleLabelList"/>
    <dgm:cxn modelId="{2A4B3173-89DE-4D5C-92F2-EA43492F2764}" type="presParOf" srcId="{54BF8458-AD98-4BC2-B530-D2EFAC73E767}" destId="{2B8DD5BB-0268-420C-BBC2-996542923066}" srcOrd="1" destOrd="0" presId="urn:microsoft.com/office/officeart/2018/5/layout/IconCircleLabelList"/>
    <dgm:cxn modelId="{F170DBFD-7770-47C2-8CCA-D29608DF92E2}" type="presParOf" srcId="{54BF8458-AD98-4BC2-B530-D2EFAC73E767}" destId="{F7F2D8EA-EE86-4ECB-A771-05253EADE830}" srcOrd="2" destOrd="0" presId="urn:microsoft.com/office/officeart/2018/5/layout/IconCircleLabelList"/>
    <dgm:cxn modelId="{3443A682-BF27-47B9-8328-C2F81CA2462D}" type="presParOf" srcId="{54BF8458-AD98-4BC2-B530-D2EFAC73E767}" destId="{19EA46EA-8210-4BFA-82E8-8B83DBE9202A}" srcOrd="3" destOrd="0" presId="urn:microsoft.com/office/officeart/2018/5/layout/IconCircleLabelList"/>
    <dgm:cxn modelId="{FB685A1F-3E5B-4B75-B356-DE7F9BF7EA15}" type="presParOf" srcId="{7FF3321A-7B22-4D78-83D4-2609180A7979}" destId="{553E6B7D-15D6-4517-96AF-4B803ADB972D}" srcOrd="1" destOrd="0" presId="urn:microsoft.com/office/officeart/2018/5/layout/IconCircleLabelList"/>
    <dgm:cxn modelId="{DBF8A9FD-C39B-4076-B2F0-2FABEC771AB0}" type="presParOf" srcId="{7FF3321A-7B22-4D78-83D4-2609180A7979}" destId="{1C848DC0-FBF8-4C58-B5AE-8B61D00CE5B0}" srcOrd="2" destOrd="0" presId="urn:microsoft.com/office/officeart/2018/5/layout/IconCircleLabelList"/>
    <dgm:cxn modelId="{34550FD8-A19E-48B1-A477-241AB0C599C5}" type="presParOf" srcId="{1C848DC0-FBF8-4C58-B5AE-8B61D00CE5B0}" destId="{BC7D9D3B-89CD-486C-BA57-E45AB94E4B94}" srcOrd="0" destOrd="0" presId="urn:microsoft.com/office/officeart/2018/5/layout/IconCircleLabelList"/>
    <dgm:cxn modelId="{8D18A41E-813D-431B-8B26-0C358F237ED1}" type="presParOf" srcId="{1C848DC0-FBF8-4C58-B5AE-8B61D00CE5B0}" destId="{29C7EFA5-4971-4EBE-95C2-CE7C21A1BD09}" srcOrd="1" destOrd="0" presId="urn:microsoft.com/office/officeart/2018/5/layout/IconCircleLabelList"/>
    <dgm:cxn modelId="{DA574727-8F20-4F82-B63D-1448F7938FAD}" type="presParOf" srcId="{1C848DC0-FBF8-4C58-B5AE-8B61D00CE5B0}" destId="{2590511F-9DBD-4113-93CD-BCDC8A281295}" srcOrd="2" destOrd="0" presId="urn:microsoft.com/office/officeart/2018/5/layout/IconCircleLabelList"/>
    <dgm:cxn modelId="{64ADC1D4-FF36-4529-A5F5-87DADC2A7B06}" type="presParOf" srcId="{1C848DC0-FBF8-4C58-B5AE-8B61D00CE5B0}" destId="{778B9FC1-D3BC-4A27-9C58-C96E131A1EC9}" srcOrd="3" destOrd="0" presId="urn:microsoft.com/office/officeart/2018/5/layout/IconCircleLabelList"/>
    <dgm:cxn modelId="{6DC19679-12DF-49F0-8EF7-A82419B7D26B}" type="presParOf" srcId="{7FF3321A-7B22-4D78-83D4-2609180A7979}" destId="{F4A35407-737F-4E08-9C76-65AF2F193805}" srcOrd="3" destOrd="0" presId="urn:microsoft.com/office/officeart/2018/5/layout/IconCircleLabelList"/>
    <dgm:cxn modelId="{64511173-D771-4659-BA58-602A93CC23E1}" type="presParOf" srcId="{7FF3321A-7B22-4D78-83D4-2609180A7979}" destId="{473193C5-A50B-44D5-AC5B-242C3F794323}" srcOrd="4" destOrd="0" presId="urn:microsoft.com/office/officeart/2018/5/layout/IconCircleLabelList"/>
    <dgm:cxn modelId="{C5D10EC8-5CAB-4669-A990-BD176896DEA9}" type="presParOf" srcId="{473193C5-A50B-44D5-AC5B-242C3F794323}" destId="{C861A9D2-317C-469E-8025-5CA8B040F459}" srcOrd="0" destOrd="0" presId="urn:microsoft.com/office/officeart/2018/5/layout/IconCircleLabelList"/>
    <dgm:cxn modelId="{18C3A244-6F9E-4EE9-A8DD-973DC458F9E9}" type="presParOf" srcId="{473193C5-A50B-44D5-AC5B-242C3F794323}" destId="{70AE91A9-4594-434D-8362-8D234EB1878F}" srcOrd="1" destOrd="0" presId="urn:microsoft.com/office/officeart/2018/5/layout/IconCircleLabelList"/>
    <dgm:cxn modelId="{A65D68B2-0E67-4586-8410-27E78869C87D}" type="presParOf" srcId="{473193C5-A50B-44D5-AC5B-242C3F794323}" destId="{2803DFB3-4D2C-42D1-A163-278E80AA6A52}" srcOrd="2" destOrd="0" presId="urn:microsoft.com/office/officeart/2018/5/layout/IconCircleLabelList"/>
    <dgm:cxn modelId="{E4D7B8C0-5471-4842-9828-F3DF257AF861}" type="presParOf" srcId="{473193C5-A50B-44D5-AC5B-242C3F794323}" destId="{EFB71872-AEFB-4D71-8D0A-5F20DAD69FDC}" srcOrd="3" destOrd="0" presId="urn:microsoft.com/office/officeart/2018/5/layout/IconCircleLabelList"/>
    <dgm:cxn modelId="{B6983B7D-6004-430A-86E2-C0516324EE10}" type="presParOf" srcId="{7FF3321A-7B22-4D78-83D4-2609180A7979}" destId="{8316A0CE-B73C-48DE-B6E5-AAE86E78B1D1}" srcOrd="5" destOrd="0" presId="urn:microsoft.com/office/officeart/2018/5/layout/IconCircleLabelList"/>
    <dgm:cxn modelId="{DB6C0B7B-5EEF-4AAE-8D53-599A435A49B7}" type="presParOf" srcId="{7FF3321A-7B22-4D78-83D4-2609180A7979}" destId="{85FCEA86-2515-4B94-8EAB-AAE31DA02185}" srcOrd="6" destOrd="0" presId="urn:microsoft.com/office/officeart/2018/5/layout/IconCircleLabelList"/>
    <dgm:cxn modelId="{9B0E7BC0-517A-4A1F-9FF9-1EAB77EBD441}" type="presParOf" srcId="{85FCEA86-2515-4B94-8EAB-AAE31DA02185}" destId="{300A43A9-06C0-4AF7-B57D-C9DF27AD3D83}" srcOrd="0" destOrd="0" presId="urn:microsoft.com/office/officeart/2018/5/layout/IconCircleLabelList"/>
    <dgm:cxn modelId="{3074092A-2F53-4A9F-BB41-66B4BA7E8562}" type="presParOf" srcId="{85FCEA86-2515-4B94-8EAB-AAE31DA02185}" destId="{E7D69FE5-1878-45ED-AABD-2ABFBF026A4D}" srcOrd="1" destOrd="0" presId="urn:microsoft.com/office/officeart/2018/5/layout/IconCircleLabelList"/>
    <dgm:cxn modelId="{22E546EA-8C76-421C-A38C-044927C08636}" type="presParOf" srcId="{85FCEA86-2515-4B94-8EAB-AAE31DA02185}" destId="{54C9C9F1-22B4-4BF7-971D-4540B373958D}" srcOrd="2" destOrd="0" presId="urn:microsoft.com/office/officeart/2018/5/layout/IconCircleLabelList"/>
    <dgm:cxn modelId="{FC3C25D7-6657-43AC-8F4C-8015351FC14F}" type="presParOf" srcId="{85FCEA86-2515-4B94-8EAB-AAE31DA02185}" destId="{966A8610-CDBF-4CE4-BA16-A8DE55337FDF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1185EF-0B40-4CF7-A16B-4AE4EDF7C8EC}">
      <dsp:nvSpPr>
        <dsp:cNvPr id="0" name=""/>
        <dsp:cNvSpPr/>
      </dsp:nvSpPr>
      <dsp:spPr>
        <a:xfrm>
          <a:off x="344818" y="591381"/>
          <a:ext cx="1073337" cy="1073337"/>
        </a:xfrm>
        <a:prstGeom prst="ellipse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B8DD5BB-0268-420C-BBC2-996542923066}">
      <dsp:nvSpPr>
        <dsp:cNvPr id="0" name=""/>
        <dsp:cNvSpPr/>
      </dsp:nvSpPr>
      <dsp:spPr>
        <a:xfrm>
          <a:off x="573562" y="820125"/>
          <a:ext cx="615849" cy="61584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EA46EA-8210-4BFA-82E8-8B83DBE9202A}">
      <dsp:nvSpPr>
        <dsp:cNvPr id="0" name=""/>
        <dsp:cNvSpPr/>
      </dsp:nvSpPr>
      <dsp:spPr>
        <a:xfrm>
          <a:off x="1702" y="1999037"/>
          <a:ext cx="1759570" cy="9072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100" b="0" kern="1200" dirty="0">
              <a:latin typeface="ADLaM Display"/>
              <a:ea typeface="ADLaM Display"/>
              <a:cs typeface="Sabon Next LT"/>
            </a:rPr>
            <a:t>From the new menu, select record set, choose the type of set, and scan in barcodes </a:t>
          </a:r>
        </a:p>
      </dsp:txBody>
      <dsp:txXfrm>
        <a:off x="1702" y="1999037"/>
        <a:ext cx="1759570" cy="907278"/>
      </dsp:txXfrm>
    </dsp:sp>
    <dsp:sp modelId="{BC7D9D3B-89CD-486C-BA57-E45AB94E4B94}">
      <dsp:nvSpPr>
        <dsp:cNvPr id="0" name=""/>
        <dsp:cNvSpPr/>
      </dsp:nvSpPr>
      <dsp:spPr>
        <a:xfrm>
          <a:off x="2412313" y="591381"/>
          <a:ext cx="1073337" cy="1073337"/>
        </a:xfrm>
        <a:prstGeom prst="ellipse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9C7EFA5-4971-4EBE-95C2-CE7C21A1BD09}">
      <dsp:nvSpPr>
        <dsp:cNvPr id="0" name=""/>
        <dsp:cNvSpPr/>
      </dsp:nvSpPr>
      <dsp:spPr>
        <a:xfrm>
          <a:off x="2641057" y="820125"/>
          <a:ext cx="615849" cy="61584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78B9FC1-D3BC-4A27-9C58-C96E131A1EC9}">
      <dsp:nvSpPr>
        <dsp:cNvPr id="0" name=""/>
        <dsp:cNvSpPr/>
      </dsp:nvSpPr>
      <dsp:spPr>
        <a:xfrm>
          <a:off x="2069197" y="1999037"/>
          <a:ext cx="1759570" cy="9072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100" b="0" kern="1200" dirty="0">
              <a:solidFill>
                <a:srgbClr val="000000"/>
              </a:solidFill>
              <a:latin typeface="ADLaM Display"/>
              <a:ea typeface="ADLaM Display"/>
              <a:cs typeface="Calibri"/>
            </a:rPr>
            <a:t>From the new menu, select record set, choose the type of set, and upload a file of barcodes</a:t>
          </a:r>
          <a:endParaRPr lang="en-US" sz="1100" b="0" kern="1200" dirty="0">
            <a:solidFill>
              <a:srgbClr val="000000"/>
            </a:solidFill>
            <a:latin typeface="ADLaM Display"/>
            <a:ea typeface="ADLaM Display"/>
            <a:cs typeface="Sabon Next LT"/>
          </a:endParaRPr>
        </a:p>
      </dsp:txBody>
      <dsp:txXfrm>
        <a:off x="2069197" y="1999037"/>
        <a:ext cx="1759570" cy="907278"/>
      </dsp:txXfrm>
    </dsp:sp>
    <dsp:sp modelId="{C861A9D2-317C-469E-8025-5CA8B040F459}">
      <dsp:nvSpPr>
        <dsp:cNvPr id="0" name=""/>
        <dsp:cNvSpPr/>
      </dsp:nvSpPr>
      <dsp:spPr>
        <a:xfrm>
          <a:off x="4479808" y="591381"/>
          <a:ext cx="1073337" cy="1073337"/>
        </a:xfrm>
        <a:prstGeom prst="ellipse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0AE91A9-4594-434D-8362-8D234EB1878F}">
      <dsp:nvSpPr>
        <dsp:cNvPr id="0" name=""/>
        <dsp:cNvSpPr/>
      </dsp:nvSpPr>
      <dsp:spPr>
        <a:xfrm>
          <a:off x="4708552" y="820125"/>
          <a:ext cx="615849" cy="61584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FB71872-AEFB-4D71-8D0A-5F20DAD69FDC}">
      <dsp:nvSpPr>
        <dsp:cNvPr id="0" name=""/>
        <dsp:cNvSpPr/>
      </dsp:nvSpPr>
      <dsp:spPr>
        <a:xfrm>
          <a:off x="4136692" y="1999037"/>
          <a:ext cx="1759570" cy="9072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100" b="0" kern="1200" dirty="0">
              <a:latin typeface="ADLaM Display"/>
              <a:ea typeface="ADLaM Display"/>
              <a:cs typeface="Sabon Next LT"/>
            </a:rPr>
            <a:t>Create a set from Find Tool search results </a:t>
          </a:r>
        </a:p>
      </dsp:txBody>
      <dsp:txXfrm>
        <a:off x="4136692" y="1999037"/>
        <a:ext cx="1759570" cy="907278"/>
      </dsp:txXfrm>
    </dsp:sp>
    <dsp:sp modelId="{300A43A9-06C0-4AF7-B57D-C9DF27AD3D83}">
      <dsp:nvSpPr>
        <dsp:cNvPr id="0" name=""/>
        <dsp:cNvSpPr/>
      </dsp:nvSpPr>
      <dsp:spPr>
        <a:xfrm>
          <a:off x="6547303" y="591381"/>
          <a:ext cx="1073337" cy="1073337"/>
        </a:xfrm>
        <a:prstGeom prst="ellipse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7D69FE5-1878-45ED-AABD-2ABFBF026A4D}">
      <dsp:nvSpPr>
        <dsp:cNvPr id="0" name=""/>
        <dsp:cNvSpPr/>
      </dsp:nvSpPr>
      <dsp:spPr>
        <a:xfrm>
          <a:off x="6776047" y="820125"/>
          <a:ext cx="615849" cy="615849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66A8610-CDBF-4CE4-BA16-A8DE55337FDF}">
      <dsp:nvSpPr>
        <dsp:cNvPr id="0" name=""/>
        <dsp:cNvSpPr/>
      </dsp:nvSpPr>
      <dsp:spPr>
        <a:xfrm>
          <a:off x="6204187" y="1999037"/>
          <a:ext cx="1759570" cy="9072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100" b="0" kern="1200" dirty="0">
              <a:latin typeface="ADLaM Display"/>
              <a:ea typeface="ADLaM Display"/>
              <a:cs typeface="Sabon Next LT"/>
            </a:rPr>
            <a:t>Create a set from Find Tool search results and select individual records to add to a set</a:t>
          </a:r>
        </a:p>
      </dsp:txBody>
      <dsp:txXfrm>
        <a:off x="6204187" y="1999037"/>
        <a:ext cx="1759570" cy="90727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2426ABF-A8C0-D94B-8DA4-89B3D95177F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5943600" cy="12223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73E1C36-C21F-0B70-27E7-5B59DAE2756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7769225" y="0"/>
            <a:ext cx="5943600" cy="12223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970FB6-164E-0840-A35B-09E9F3D45F76}" type="datetimeyyyy">
              <a:rPr lang="en-US" smtClean="0"/>
              <a:t>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5942066-244B-8673-5E9A-26E4265AD0B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23161625"/>
            <a:ext cx="5943600" cy="12223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530EE97-1F54-6631-A4BB-FD938296488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7769225" y="23161625"/>
            <a:ext cx="5943600" cy="12223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0BD0AB-C59E-4A46-83D3-F07787446BA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3783596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0866786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1pPr>
    <a:lvl2pPr marL="2286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2pPr>
    <a:lvl3pPr marL="4572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3pPr>
    <a:lvl4pPr marL="6858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4pPr>
    <a:lvl5pPr marL="9144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5pPr>
    <a:lvl6pPr marL="11430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6pPr>
    <a:lvl7pPr marL="13716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7pPr>
    <a:lvl8pPr marL="16002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8pPr>
    <a:lvl9pPr marL="18288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76548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6670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9841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04575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865306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013870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454170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364495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13074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77361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93977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97422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88928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76683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06877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15383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84357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Image 0">
            <a:extLst>
              <a:ext uri="{FF2B5EF4-FFF2-40B4-BE49-F238E27FC236}">
                <a16:creationId xmlns:a16="http://schemas.microsoft.com/office/drawing/2014/main" id="{BA5D5A72-CB6F-F8DE-E2C9-90459C8C3D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5295900" cy="6877050"/>
          </a:xfrm>
          <a:custGeom>
            <a:avLst/>
            <a:gdLst>
              <a:gd name="connsiteX0" fmla="*/ 0 w 5295900"/>
              <a:gd name="connsiteY0" fmla="*/ 0 h 6877050"/>
              <a:gd name="connsiteX1" fmla="*/ 5295900 w 5295900"/>
              <a:gd name="connsiteY1" fmla="*/ 0 h 6877050"/>
              <a:gd name="connsiteX2" fmla="*/ 5295900 w 5295900"/>
              <a:gd name="connsiteY2" fmla="*/ 6877050 h 6877050"/>
              <a:gd name="connsiteX3" fmla="*/ 0 w 5295900"/>
              <a:gd name="connsiteY3" fmla="*/ 6877050 h 6877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95900" h="6877050">
                <a:moveTo>
                  <a:pt x="0" y="0"/>
                </a:moveTo>
                <a:lnTo>
                  <a:pt x="5295900" y="0"/>
                </a:lnTo>
                <a:lnTo>
                  <a:pt x="5295900" y="6877050"/>
                </a:lnTo>
                <a:lnTo>
                  <a:pt x="0" y="6877050"/>
                </a:lnTo>
                <a:close/>
              </a:path>
            </a:pathLst>
          </a:custGeom>
          <a:solidFill>
            <a:schemeClr val="accent3"/>
          </a:solidFill>
          <a:ln w="4763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E66FD7FF-2869-7902-36B2-2B229AB9AB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500188" y="1173106"/>
            <a:ext cx="9191625" cy="5704772"/>
          </a:xfrm>
          <a:custGeom>
            <a:avLst/>
            <a:gdLst>
              <a:gd name="connsiteX0" fmla="*/ 4595813 w 9191625"/>
              <a:gd name="connsiteY0" fmla="*/ 0 h 5704772"/>
              <a:gd name="connsiteX1" fmla="*/ 9191625 w 9191625"/>
              <a:gd name="connsiteY1" fmla="*/ 4592108 h 5704772"/>
              <a:gd name="connsiteX2" fmla="*/ 9191625 w 9191625"/>
              <a:gd name="connsiteY2" fmla="*/ 5704772 h 5704772"/>
              <a:gd name="connsiteX3" fmla="*/ 0 w 9191625"/>
              <a:gd name="connsiteY3" fmla="*/ 5704772 h 5704772"/>
              <a:gd name="connsiteX4" fmla="*/ 0 w 9191625"/>
              <a:gd name="connsiteY4" fmla="*/ 4592108 h 5704772"/>
              <a:gd name="connsiteX5" fmla="*/ 4595813 w 9191625"/>
              <a:gd name="connsiteY5" fmla="*/ 0 h 5704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91625" h="5704772">
                <a:moveTo>
                  <a:pt x="4595813" y="0"/>
                </a:moveTo>
                <a:cubicBezTo>
                  <a:pt x="7133987" y="0"/>
                  <a:pt x="9191625" y="2055957"/>
                  <a:pt x="9191625" y="4592108"/>
                </a:cubicBezTo>
                <a:lnTo>
                  <a:pt x="9191625" y="5704772"/>
                </a:lnTo>
                <a:lnTo>
                  <a:pt x="0" y="5704772"/>
                </a:lnTo>
                <a:lnTo>
                  <a:pt x="0" y="4592108"/>
                </a:lnTo>
                <a:cubicBezTo>
                  <a:pt x="0" y="2055957"/>
                  <a:pt x="2057614" y="0"/>
                  <a:pt x="4595813" y="0"/>
                </a:cubicBezTo>
                <a:close/>
              </a:path>
            </a:pathLst>
          </a:custGeom>
          <a:solidFill>
            <a:schemeClr val="accent6"/>
          </a:solidFill>
          <a:ln w="4763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B1457C88-4472-81CF-02AF-4421E0A308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694429" y="0"/>
            <a:ext cx="6803142" cy="5396474"/>
          </a:xfrm>
          <a:custGeom>
            <a:avLst/>
            <a:gdLst>
              <a:gd name="connsiteX0" fmla="*/ 0 w 6803142"/>
              <a:gd name="connsiteY0" fmla="*/ 0 h 5396474"/>
              <a:gd name="connsiteX1" fmla="*/ 6803142 w 6803142"/>
              <a:gd name="connsiteY1" fmla="*/ 0 h 5396474"/>
              <a:gd name="connsiteX2" fmla="*/ 6803142 w 6803142"/>
              <a:gd name="connsiteY2" fmla="*/ 1997094 h 5396474"/>
              <a:gd name="connsiteX3" fmla="*/ 3401576 w 6803142"/>
              <a:gd name="connsiteY3" fmla="*/ 5396474 h 5396474"/>
              <a:gd name="connsiteX4" fmla="*/ 0 w 6803142"/>
              <a:gd name="connsiteY4" fmla="*/ 1997094 h 5396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03142" h="5396474">
                <a:moveTo>
                  <a:pt x="0" y="0"/>
                </a:moveTo>
                <a:lnTo>
                  <a:pt x="6803142" y="0"/>
                </a:lnTo>
                <a:lnTo>
                  <a:pt x="6803142" y="1997094"/>
                </a:lnTo>
                <a:cubicBezTo>
                  <a:pt x="6803142" y="3874511"/>
                  <a:pt x="5280228" y="5396474"/>
                  <a:pt x="3401576" y="5396474"/>
                </a:cubicBezTo>
                <a:cubicBezTo>
                  <a:pt x="1522938" y="5396474"/>
                  <a:pt x="0" y="3874511"/>
                  <a:pt x="0" y="1997094"/>
                </a:cubicBezTo>
                <a:close/>
              </a:path>
            </a:pathLst>
          </a:custGeom>
          <a:solidFill>
            <a:schemeClr val="bg1">
              <a:alpha val="99000"/>
            </a:schemeClr>
          </a:solidFill>
          <a:ln w="475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899790" y="810227"/>
            <a:ext cx="6392421" cy="3831221"/>
          </a:xfrm>
        </p:spPr>
        <p:txBody>
          <a:bodyPr tIns="0" bIns="0" anchor="ctr" anchorCtr="0">
            <a:noAutofit/>
          </a:bodyPr>
          <a:lstStyle>
            <a:lvl1pPr algn="ctr">
              <a:lnSpc>
                <a:spcPct val="100000"/>
              </a:lnSpc>
              <a:defRPr sz="3600"/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26317998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>
            <a:extLst>
              <a:ext uri="{FF2B5EF4-FFF2-40B4-BE49-F238E27FC236}">
                <a16:creationId xmlns:a16="http://schemas.microsoft.com/office/drawing/2014/main" id="{D014917C-8694-B4A4-A211-0F31F00E24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0"/>
            <a:ext cx="1550562" cy="2545382"/>
          </a:xfrm>
          <a:custGeom>
            <a:avLst/>
            <a:gdLst>
              <a:gd name="connsiteX0" fmla="*/ 683117 w 1550562"/>
              <a:gd name="connsiteY0" fmla="*/ 0 h 2545382"/>
              <a:gd name="connsiteX1" fmla="*/ 1550562 w 1550562"/>
              <a:gd name="connsiteY1" fmla="*/ 0 h 2545382"/>
              <a:gd name="connsiteX2" fmla="*/ 1550562 w 1550562"/>
              <a:gd name="connsiteY2" fmla="*/ 7240 h 2545382"/>
              <a:gd name="connsiteX3" fmla="*/ 221868 w 1550562"/>
              <a:gd name="connsiteY3" fmla="*/ 2418735 h 2545382"/>
              <a:gd name="connsiteX4" fmla="*/ 0 w 1550562"/>
              <a:gd name="connsiteY4" fmla="*/ 2545382 h 2545382"/>
              <a:gd name="connsiteX5" fmla="*/ 0 w 1550562"/>
              <a:gd name="connsiteY5" fmla="*/ 1500516 h 2545382"/>
              <a:gd name="connsiteX6" fmla="*/ 102557 w 1550562"/>
              <a:gd name="connsiteY6" fmla="*/ 1405503 h 2545382"/>
              <a:gd name="connsiteX7" fmla="*/ 673022 w 1550562"/>
              <a:gd name="connsiteY7" fmla="*/ 200390 h 25453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50562" h="2545382">
                <a:moveTo>
                  <a:pt x="683117" y="0"/>
                </a:moveTo>
                <a:lnTo>
                  <a:pt x="1550562" y="0"/>
                </a:lnTo>
                <a:lnTo>
                  <a:pt x="1550562" y="7240"/>
                </a:lnTo>
                <a:cubicBezTo>
                  <a:pt x="1550562" y="1022523"/>
                  <a:pt x="1020469" y="1913556"/>
                  <a:pt x="221868" y="2418735"/>
                </a:cubicBezTo>
                <a:lnTo>
                  <a:pt x="0" y="2545382"/>
                </a:lnTo>
                <a:lnTo>
                  <a:pt x="0" y="1500516"/>
                </a:lnTo>
                <a:lnTo>
                  <a:pt x="102557" y="1405503"/>
                </a:lnTo>
                <a:cubicBezTo>
                  <a:pt x="416582" y="1089274"/>
                  <a:pt x="625660" y="668089"/>
                  <a:pt x="673022" y="20039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/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A7DB6972-BB75-254A-BA88-C0C3E6E93B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-1"/>
            <a:ext cx="682740" cy="1500050"/>
          </a:xfrm>
          <a:custGeom>
            <a:avLst/>
            <a:gdLst>
              <a:gd name="connsiteX0" fmla="*/ 0 w 682740"/>
              <a:gd name="connsiteY0" fmla="*/ 0 h 1500050"/>
              <a:gd name="connsiteX1" fmla="*/ 682740 w 682740"/>
              <a:gd name="connsiteY1" fmla="*/ 0 h 1500050"/>
              <a:gd name="connsiteX2" fmla="*/ 672647 w 682740"/>
              <a:gd name="connsiteY2" fmla="*/ 200357 h 1500050"/>
              <a:gd name="connsiteX3" fmla="*/ 102290 w 682740"/>
              <a:gd name="connsiteY3" fmla="*/ 1405281 h 1500050"/>
              <a:gd name="connsiteX4" fmla="*/ 0 w 682740"/>
              <a:gd name="connsiteY4" fmla="*/ 1500050 h 1500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2740" h="1500050">
                <a:moveTo>
                  <a:pt x="0" y="0"/>
                </a:moveTo>
                <a:lnTo>
                  <a:pt x="682740" y="0"/>
                </a:lnTo>
                <a:lnTo>
                  <a:pt x="672647" y="200357"/>
                </a:lnTo>
                <a:cubicBezTo>
                  <a:pt x="625294" y="667983"/>
                  <a:pt x="416256" y="1089101"/>
                  <a:pt x="102290" y="1405281"/>
                </a:cubicBezTo>
                <a:lnTo>
                  <a:pt x="0" y="150005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0" name="Image 2">
            <a:extLst>
              <a:ext uri="{FF2B5EF4-FFF2-40B4-BE49-F238E27FC236}">
                <a16:creationId xmlns:a16="http://schemas.microsoft.com/office/drawing/2014/main" id="{790E862E-398F-571C-EC2C-3D17164DE0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70445" y="314191"/>
            <a:ext cx="775021" cy="775021"/>
          </a:xfrm>
          <a:custGeom>
            <a:avLst/>
            <a:gdLst>
              <a:gd name="connsiteX0" fmla="*/ 387511 w 775021"/>
              <a:gd name="connsiteY0" fmla="*/ 775021 h 775021"/>
              <a:gd name="connsiteX1" fmla="*/ 775021 w 775021"/>
              <a:gd name="connsiteY1" fmla="*/ 387511 h 775021"/>
              <a:gd name="connsiteX2" fmla="*/ 387511 w 775021"/>
              <a:gd name="connsiteY2" fmla="*/ 0 h 775021"/>
              <a:gd name="connsiteX3" fmla="*/ 0 w 775021"/>
              <a:gd name="connsiteY3" fmla="*/ 387511 h 775021"/>
              <a:gd name="connsiteX4" fmla="*/ 387511 w 775021"/>
              <a:gd name="connsiteY4" fmla="*/ 775021 h 775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5021" h="775021">
                <a:moveTo>
                  <a:pt x="387511" y="775021"/>
                </a:moveTo>
                <a:cubicBezTo>
                  <a:pt x="601527" y="775021"/>
                  <a:pt x="775021" y="601527"/>
                  <a:pt x="775021" y="387511"/>
                </a:cubicBezTo>
                <a:cubicBezTo>
                  <a:pt x="775021" y="173494"/>
                  <a:pt x="601527" y="0"/>
                  <a:pt x="387511" y="0"/>
                </a:cubicBezTo>
                <a:cubicBezTo>
                  <a:pt x="173494" y="0"/>
                  <a:pt x="0" y="173494"/>
                  <a:pt x="0" y="387511"/>
                </a:cubicBezTo>
                <a:cubicBezTo>
                  <a:pt x="0" y="601527"/>
                  <a:pt x="173494" y="775021"/>
                  <a:pt x="387511" y="775021"/>
                </a:cubicBezTo>
                <a:close/>
              </a:path>
            </a:pathLst>
          </a:custGeom>
          <a:solidFill>
            <a:schemeClr val="accent6"/>
          </a:solidFill>
          <a:ln w="3801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C975BF2-D657-C309-269D-B8D00626313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50563" y="1089213"/>
            <a:ext cx="9879437" cy="980844"/>
          </a:xfrm>
        </p:spPr>
        <p:txBody>
          <a:bodyPr tIns="0" bIns="0"/>
          <a:lstStyle>
            <a:lvl1pPr algn="l">
              <a:lnSpc>
                <a:spcPct val="100000"/>
              </a:lnSpc>
              <a:defRPr sz="3600"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4" name="Text Placeholder 54">
            <a:extLst>
              <a:ext uri="{FF2B5EF4-FFF2-40B4-BE49-F238E27FC236}">
                <a16:creationId xmlns:a16="http://schemas.microsoft.com/office/drawing/2014/main" id="{A0AEB4DF-13C8-8171-2BDB-FD1AD542E78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50564" y="2331958"/>
            <a:ext cx="2975217" cy="3704266"/>
          </a:xfrm>
        </p:spPr>
        <p:txBody>
          <a:bodyPr lIns="91440" tIns="0" rIns="91440" bIns="0"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800"/>
            </a:lvl1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42134EBA-AF32-9F8A-370F-0D3E842F0397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5087154" y="2331791"/>
            <a:ext cx="6345893" cy="3721817"/>
          </a:xfrm>
        </p:spPr>
        <p:txBody>
          <a:bodyPr lIns="91440" rIns="91440"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Slide Number Placeholder 2">
            <a:extLst>
              <a:ext uri="{FF2B5EF4-FFF2-40B4-BE49-F238E27FC236}">
                <a16:creationId xmlns:a16="http://schemas.microsoft.com/office/drawing/2014/main" id="{AE99A73D-155B-A133-9671-506F54A0559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358437" y="457199"/>
            <a:ext cx="1067589" cy="471489"/>
          </a:xfrm>
        </p:spPr>
        <p:txBody>
          <a:bodyPr/>
          <a:lstStyle>
            <a:lvl1pPr>
              <a:defRPr sz="1600">
                <a:latin typeface="+mj-lt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39588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Graphic 28">
            <a:extLst>
              <a:ext uri="{FF2B5EF4-FFF2-40B4-BE49-F238E27FC236}">
                <a16:creationId xmlns:a16="http://schemas.microsoft.com/office/drawing/2014/main" id="{D5595DD5-43B0-252F-8BC6-6B74340C5B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7193"/>
          <a:stretch/>
        </p:blipFill>
        <p:spPr>
          <a:xfrm>
            <a:off x="1" y="-1"/>
            <a:ext cx="443344" cy="6856025"/>
          </a:xfrm>
          <a:custGeom>
            <a:avLst/>
            <a:gdLst>
              <a:gd name="connsiteX0" fmla="*/ 0 w 1734410"/>
              <a:gd name="connsiteY0" fmla="*/ 0 h 4795637"/>
              <a:gd name="connsiteX1" fmla="*/ 1734410 w 1734410"/>
              <a:gd name="connsiteY1" fmla="*/ 0 h 4795637"/>
              <a:gd name="connsiteX2" fmla="*/ 1734410 w 1734410"/>
              <a:gd name="connsiteY2" fmla="*/ 4795637 h 4795637"/>
              <a:gd name="connsiteX3" fmla="*/ 0 w 1734410"/>
              <a:gd name="connsiteY3" fmla="*/ 4795637 h 4795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34410" h="4795637">
                <a:moveTo>
                  <a:pt x="0" y="0"/>
                </a:moveTo>
                <a:lnTo>
                  <a:pt x="1734410" y="0"/>
                </a:lnTo>
                <a:lnTo>
                  <a:pt x="1734410" y="4795637"/>
                </a:lnTo>
                <a:lnTo>
                  <a:pt x="0" y="4795637"/>
                </a:lnTo>
                <a:close/>
              </a:path>
            </a:pathLst>
          </a:cu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50564" y="1057274"/>
            <a:ext cx="9875463" cy="999746"/>
          </a:xfrm>
        </p:spPr>
        <p:txBody>
          <a:bodyPr tIns="0" bIns="0">
            <a:noAutofit/>
          </a:bodyPr>
          <a:lstStyle>
            <a:lvl1pPr algn="l">
              <a:lnSpc>
                <a:spcPct val="100000"/>
              </a:lnSpc>
              <a:defRPr sz="3600" b="1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49" name="Freeform 48">
            <a:extLst>
              <a:ext uri="{FF2B5EF4-FFF2-40B4-BE49-F238E27FC236}">
                <a16:creationId xmlns:a16="http://schemas.microsoft.com/office/drawing/2014/main" id="{BC3A3767-6C5E-8188-0A49-955BBACE37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 flipV="1">
            <a:off x="-3" y="4420134"/>
            <a:ext cx="1293237" cy="2437866"/>
          </a:xfrm>
          <a:custGeom>
            <a:avLst/>
            <a:gdLst>
              <a:gd name="connsiteX0" fmla="*/ 1293237 w 1293237"/>
              <a:gd name="connsiteY0" fmla="*/ 2437866 h 2437866"/>
              <a:gd name="connsiteX1" fmla="*/ 1292465 w 1293237"/>
              <a:gd name="connsiteY1" fmla="*/ 2437373 h 2437866"/>
              <a:gd name="connsiteX2" fmla="*/ 0 w 1293237"/>
              <a:gd name="connsiteY2" fmla="*/ 0 h 2437866"/>
              <a:gd name="connsiteX3" fmla="*/ 1293237 w 1293237"/>
              <a:gd name="connsiteY3" fmla="*/ 0 h 2437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93237" h="2437866">
                <a:moveTo>
                  <a:pt x="1293237" y="2437866"/>
                </a:moveTo>
                <a:lnTo>
                  <a:pt x="1292465" y="2437373"/>
                </a:lnTo>
                <a:cubicBezTo>
                  <a:pt x="511725" y="1903845"/>
                  <a:pt x="0" y="1011184"/>
                  <a:pt x="0" y="0"/>
                </a:cubicBezTo>
                <a:lnTo>
                  <a:pt x="1293237" y="0"/>
                </a:lnTo>
                <a:close/>
              </a:path>
            </a:pathLst>
          </a:custGeom>
          <a:solidFill>
            <a:schemeClr val="accent1"/>
          </a:solidFill>
          <a:ln w="4763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E4BD7F71-D12B-4F27-1505-FF681CF55F73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1550564" y="2303028"/>
            <a:ext cx="5829147" cy="3961593"/>
          </a:xfrm>
        </p:spPr>
        <p:txBody>
          <a:bodyPr lIns="91440" tIns="0" rIns="91440" bIns="0">
            <a:normAutofit/>
          </a:bodyPr>
          <a:lstStyle>
            <a:lvl1pPr>
              <a:spcBef>
                <a:spcPts val="1000"/>
              </a:spcBef>
              <a:defRPr sz="1800"/>
            </a:lvl1pPr>
            <a:lvl2pPr>
              <a:spcBef>
                <a:spcPts val="1000"/>
              </a:spcBef>
              <a:defRPr sz="1800"/>
            </a:lvl2pPr>
            <a:lvl3pPr>
              <a:spcBef>
                <a:spcPts val="1000"/>
              </a:spcBef>
              <a:defRPr sz="1800"/>
            </a:lvl3pPr>
            <a:lvl4pPr>
              <a:spcBef>
                <a:spcPts val="1000"/>
              </a:spcBef>
              <a:defRPr sz="1800"/>
            </a:lvl4pPr>
            <a:lvl5pPr>
              <a:spcBef>
                <a:spcPts val="1000"/>
              </a:spcBef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FB87C65D-4EF3-18C8-18A8-477F87A37E51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7940842" y="2303028"/>
            <a:ext cx="3485184" cy="3961593"/>
          </a:xfrm>
        </p:spPr>
        <p:txBody>
          <a:bodyPr lIns="91440" tIns="0" rIns="91440" bIns="0">
            <a:normAutofit/>
          </a:bodyPr>
          <a:lstStyle>
            <a:lvl1pPr>
              <a:spcBef>
                <a:spcPts val="1000"/>
              </a:spcBef>
              <a:defRPr sz="1800"/>
            </a:lvl1pPr>
            <a:lvl2pPr>
              <a:spcBef>
                <a:spcPts val="1000"/>
              </a:spcBef>
              <a:defRPr sz="1800"/>
            </a:lvl2pPr>
            <a:lvl3pPr>
              <a:spcBef>
                <a:spcPts val="1000"/>
              </a:spcBef>
              <a:defRPr sz="1800"/>
            </a:lvl3pPr>
            <a:lvl4pPr>
              <a:spcBef>
                <a:spcPts val="1000"/>
              </a:spcBef>
              <a:defRPr sz="1800"/>
            </a:lvl4pPr>
            <a:lvl5pPr>
              <a:spcBef>
                <a:spcPts val="1000"/>
              </a:spcBef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7" name="Slide Number Placeholder 2">
            <a:extLst>
              <a:ext uri="{FF2B5EF4-FFF2-40B4-BE49-F238E27FC236}">
                <a16:creationId xmlns:a16="http://schemas.microsoft.com/office/drawing/2014/main" id="{AEFFA34C-885D-E995-D8F9-B4ACFBF3110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438475" y="457199"/>
            <a:ext cx="987552" cy="471489"/>
          </a:xfrm>
        </p:spPr>
        <p:txBody>
          <a:bodyPr/>
          <a:lstStyle>
            <a:lvl1pPr>
              <a:defRPr sz="1600">
                <a:latin typeface="+mj-lt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3" name="Graphic 42">
            <a:extLst>
              <a:ext uri="{FF2B5EF4-FFF2-40B4-BE49-F238E27FC236}">
                <a16:creationId xmlns:a16="http://schemas.microsoft.com/office/drawing/2014/main" id="{C6639AD7-128F-B39D-B45F-0F22A2C6D6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7193"/>
          <a:stretch/>
        </p:blipFill>
        <p:spPr>
          <a:xfrm rot="5400000">
            <a:off x="6072641" y="-5676015"/>
            <a:ext cx="443344" cy="11795374"/>
          </a:xfrm>
          <a:custGeom>
            <a:avLst/>
            <a:gdLst>
              <a:gd name="connsiteX0" fmla="*/ 0 w 1734410"/>
              <a:gd name="connsiteY0" fmla="*/ 0 h 4795637"/>
              <a:gd name="connsiteX1" fmla="*/ 1734410 w 1734410"/>
              <a:gd name="connsiteY1" fmla="*/ 0 h 4795637"/>
              <a:gd name="connsiteX2" fmla="*/ 1734410 w 1734410"/>
              <a:gd name="connsiteY2" fmla="*/ 4795637 h 4795637"/>
              <a:gd name="connsiteX3" fmla="*/ 0 w 1734410"/>
              <a:gd name="connsiteY3" fmla="*/ 4795637 h 4795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34410" h="4795637">
                <a:moveTo>
                  <a:pt x="0" y="0"/>
                </a:moveTo>
                <a:lnTo>
                  <a:pt x="1734410" y="0"/>
                </a:lnTo>
                <a:lnTo>
                  <a:pt x="1734410" y="4795637"/>
                </a:lnTo>
                <a:lnTo>
                  <a:pt x="0" y="4795637"/>
                </a:lnTo>
                <a:close/>
              </a:path>
            </a:pathLst>
          </a:custGeom>
        </p:spPr>
      </p:pic>
      <p:pic>
        <p:nvPicPr>
          <p:cNvPr id="54" name="Graphic 53">
            <a:extLst>
              <a:ext uri="{FF2B5EF4-FFF2-40B4-BE49-F238E27FC236}">
                <a16:creationId xmlns:a16="http://schemas.microsoft.com/office/drawing/2014/main" id="{48479A23-C29C-C711-510C-05B69B8822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t="11443" r="10857"/>
          <a:stretch/>
        </p:blipFill>
        <p:spPr>
          <a:xfrm rot="16200000">
            <a:off x="-6447" y="6444"/>
            <a:ext cx="1961253" cy="1948364"/>
          </a:xfrm>
          <a:custGeom>
            <a:avLst/>
            <a:gdLst>
              <a:gd name="connsiteX0" fmla="*/ 1961253 w 1961253"/>
              <a:gd name="connsiteY0" fmla="*/ 0 h 1948364"/>
              <a:gd name="connsiteX1" fmla="*/ 1961253 w 1961253"/>
              <a:gd name="connsiteY1" fmla="*/ 1948364 h 1948364"/>
              <a:gd name="connsiteX2" fmla="*/ 0 w 1961253"/>
              <a:gd name="connsiteY2" fmla="*/ 1948364 h 1948364"/>
              <a:gd name="connsiteX3" fmla="*/ 0 w 1961253"/>
              <a:gd name="connsiteY3" fmla="*/ 0 h 1948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61253" h="1948364">
                <a:moveTo>
                  <a:pt x="1961253" y="0"/>
                </a:moveTo>
                <a:lnTo>
                  <a:pt x="1961253" y="1948364"/>
                </a:lnTo>
                <a:lnTo>
                  <a:pt x="0" y="1948364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7" name="Image 2">
            <a:extLst>
              <a:ext uri="{FF2B5EF4-FFF2-40B4-BE49-F238E27FC236}">
                <a16:creationId xmlns:a16="http://schemas.microsoft.com/office/drawing/2014/main" id="{F3DC42FA-4B8F-2EFC-CAB4-1CCAB93BEB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96626" y="4929577"/>
            <a:ext cx="775021" cy="775021"/>
          </a:xfrm>
          <a:custGeom>
            <a:avLst/>
            <a:gdLst>
              <a:gd name="connsiteX0" fmla="*/ 387511 w 775021"/>
              <a:gd name="connsiteY0" fmla="*/ 775021 h 775021"/>
              <a:gd name="connsiteX1" fmla="*/ 775021 w 775021"/>
              <a:gd name="connsiteY1" fmla="*/ 387511 h 775021"/>
              <a:gd name="connsiteX2" fmla="*/ 387511 w 775021"/>
              <a:gd name="connsiteY2" fmla="*/ 0 h 775021"/>
              <a:gd name="connsiteX3" fmla="*/ 0 w 775021"/>
              <a:gd name="connsiteY3" fmla="*/ 387511 h 775021"/>
              <a:gd name="connsiteX4" fmla="*/ 387511 w 775021"/>
              <a:gd name="connsiteY4" fmla="*/ 775021 h 775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5021" h="775021">
                <a:moveTo>
                  <a:pt x="387511" y="775021"/>
                </a:moveTo>
                <a:cubicBezTo>
                  <a:pt x="601527" y="775021"/>
                  <a:pt x="775021" y="601527"/>
                  <a:pt x="775021" y="387511"/>
                </a:cubicBezTo>
                <a:cubicBezTo>
                  <a:pt x="775021" y="173494"/>
                  <a:pt x="601527" y="0"/>
                  <a:pt x="387511" y="0"/>
                </a:cubicBezTo>
                <a:cubicBezTo>
                  <a:pt x="173494" y="0"/>
                  <a:pt x="0" y="173494"/>
                  <a:pt x="0" y="387511"/>
                </a:cubicBezTo>
                <a:cubicBezTo>
                  <a:pt x="0" y="601527"/>
                  <a:pt x="173494" y="775021"/>
                  <a:pt x="387511" y="775021"/>
                </a:cubicBezTo>
                <a:close/>
              </a:path>
            </a:pathLst>
          </a:custGeom>
          <a:solidFill>
            <a:schemeClr val="accent6"/>
          </a:solidFill>
          <a:ln w="3801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66507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>
            <a:extLst>
              <a:ext uri="{FF2B5EF4-FFF2-40B4-BE49-F238E27FC236}">
                <a16:creationId xmlns:a16="http://schemas.microsoft.com/office/drawing/2014/main" id="{376CF4B8-1811-BD21-43A7-560AC4724F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24064" y="0"/>
            <a:ext cx="12216063" cy="34671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450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30B7B4F0-D3BC-63DF-6429-F771BE5A32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43346" y="420493"/>
            <a:ext cx="11305309" cy="60267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65C6DDD-D2BB-0153-0F53-9F7C17BDFD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1057274"/>
            <a:ext cx="10511627" cy="1012785"/>
          </a:xfrm>
        </p:spPr>
        <p:txBody>
          <a:bodyPr tIns="0" bIns="0"/>
          <a:lstStyle>
            <a:lvl1pPr algn="ctr">
              <a:lnSpc>
                <a:spcPct val="100000"/>
              </a:lnSpc>
              <a:defRPr sz="3600"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4" name="Content Placeholder 5">
            <a:extLst>
              <a:ext uri="{FF2B5EF4-FFF2-40B4-BE49-F238E27FC236}">
                <a16:creationId xmlns:a16="http://schemas.microsoft.com/office/drawing/2014/main" id="{4D6DED8E-165F-59D7-F01C-4EF0446E5FC0}"/>
              </a:ext>
            </a:extLst>
          </p:cNvPr>
          <p:cNvSpPr>
            <a:spLocks noGrp="1"/>
          </p:cNvSpPr>
          <p:nvPr userDrawn="1">
            <p:ph sz="quarter" idx="4" hasCustomPrompt="1"/>
          </p:nvPr>
        </p:nvSpPr>
        <p:spPr>
          <a:xfrm>
            <a:off x="914400" y="2316067"/>
            <a:ext cx="10511627" cy="3948557"/>
          </a:xfrm>
        </p:spPr>
        <p:txBody>
          <a:bodyPr lIns="91440" tIns="91440" rIns="91440" bIns="91440">
            <a:normAutofit/>
          </a:bodyPr>
          <a:lstStyle>
            <a:lvl1pPr>
              <a:spcBef>
                <a:spcPts val="1000"/>
              </a:spcBef>
              <a:defRPr sz="1800"/>
            </a:lvl1pPr>
            <a:lvl2pPr>
              <a:spcBef>
                <a:spcPts val="1000"/>
              </a:spcBef>
              <a:defRPr sz="1800"/>
            </a:lvl2pPr>
            <a:lvl3pPr>
              <a:spcBef>
                <a:spcPts val="1000"/>
              </a:spcBef>
              <a:defRPr sz="1800"/>
            </a:lvl3pPr>
            <a:lvl4pPr>
              <a:spcBef>
                <a:spcPts val="1000"/>
              </a:spcBef>
              <a:defRPr sz="1800"/>
            </a:lvl4pPr>
            <a:lvl5pPr>
              <a:spcBef>
                <a:spcPts val="1000"/>
              </a:spcBef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Slide Number Placeholder 2">
            <a:extLst>
              <a:ext uri="{FF2B5EF4-FFF2-40B4-BE49-F238E27FC236}">
                <a16:creationId xmlns:a16="http://schemas.microsoft.com/office/drawing/2014/main" id="{2933FDAB-13EE-5F9F-5DFC-A5A60BC6362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358437" y="457199"/>
            <a:ext cx="1067589" cy="471489"/>
          </a:xfrm>
        </p:spPr>
        <p:txBody>
          <a:bodyPr/>
          <a:lstStyle>
            <a:lvl1pPr>
              <a:defRPr sz="1600">
                <a:latin typeface="+mj-lt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75081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AEF1F750-031C-BDB7-BD7B-9CBE17406F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8948738" cy="6858000"/>
          </a:xfrm>
          <a:custGeom>
            <a:avLst/>
            <a:gdLst>
              <a:gd name="connsiteX0" fmla="*/ 0 w 8948738"/>
              <a:gd name="connsiteY0" fmla="*/ 0 h 6858000"/>
              <a:gd name="connsiteX1" fmla="*/ 5932941 w 8948738"/>
              <a:gd name="connsiteY1" fmla="*/ 0 h 6858000"/>
              <a:gd name="connsiteX2" fmla="*/ 6047310 w 8948738"/>
              <a:gd name="connsiteY2" fmla="*/ 14613 h 6858000"/>
              <a:gd name="connsiteX3" fmla="*/ 8948738 w 8948738"/>
              <a:gd name="connsiteY3" fmla="*/ 3416480 h 6858000"/>
              <a:gd name="connsiteX4" fmla="*/ 5702202 w 8948738"/>
              <a:gd name="connsiteY4" fmla="*/ 6853523 h 6858000"/>
              <a:gd name="connsiteX5" fmla="*/ 5526113 w 8948738"/>
              <a:gd name="connsiteY5" fmla="*/ 6858000 h 6858000"/>
              <a:gd name="connsiteX6" fmla="*/ 0 w 8948738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948738" h="6858000">
                <a:moveTo>
                  <a:pt x="0" y="0"/>
                </a:moveTo>
                <a:lnTo>
                  <a:pt x="5932941" y="0"/>
                </a:lnTo>
                <a:lnTo>
                  <a:pt x="6047310" y="14613"/>
                </a:lnTo>
                <a:cubicBezTo>
                  <a:pt x="7690210" y="267026"/>
                  <a:pt x="8948738" y="1693971"/>
                  <a:pt x="8948738" y="3416480"/>
                </a:cubicBezTo>
                <a:cubicBezTo>
                  <a:pt x="8948738" y="5257788"/>
                  <a:pt x="7510634" y="6761349"/>
                  <a:pt x="5702202" y="6853523"/>
                </a:cubicBezTo>
                <a:lnTo>
                  <a:pt x="552611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 w="476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FEB515B5-2D9F-58E1-6E3C-CCBF105D89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527501" y="0"/>
            <a:ext cx="4671276" cy="6857999"/>
          </a:xfrm>
          <a:custGeom>
            <a:avLst/>
            <a:gdLst>
              <a:gd name="connsiteX0" fmla="*/ 3416476 w 4653374"/>
              <a:gd name="connsiteY0" fmla="*/ 0 h 6831717"/>
              <a:gd name="connsiteX1" fmla="*/ 4653374 w 4653374"/>
              <a:gd name="connsiteY1" fmla="*/ 0 h 6831717"/>
              <a:gd name="connsiteX2" fmla="*/ 4653374 w 4653374"/>
              <a:gd name="connsiteY2" fmla="*/ 6831717 h 6831717"/>
              <a:gd name="connsiteX3" fmla="*/ 3416476 w 4653374"/>
              <a:gd name="connsiteY3" fmla="*/ 6831717 h 6831717"/>
              <a:gd name="connsiteX4" fmla="*/ 0 w 4653374"/>
              <a:gd name="connsiteY4" fmla="*/ 3415863 h 6831717"/>
              <a:gd name="connsiteX5" fmla="*/ 3416476 w 4653374"/>
              <a:gd name="connsiteY5" fmla="*/ 0 h 68317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53374" h="6831717">
                <a:moveTo>
                  <a:pt x="3416476" y="0"/>
                </a:moveTo>
                <a:lnTo>
                  <a:pt x="4653374" y="0"/>
                </a:lnTo>
                <a:lnTo>
                  <a:pt x="4653374" y="6831717"/>
                </a:lnTo>
                <a:lnTo>
                  <a:pt x="3416476" y="6831717"/>
                </a:lnTo>
                <a:cubicBezTo>
                  <a:pt x="1529612" y="6831717"/>
                  <a:pt x="0" y="5302406"/>
                  <a:pt x="0" y="3415863"/>
                </a:cubicBezTo>
                <a:cubicBezTo>
                  <a:pt x="0" y="1529335"/>
                  <a:pt x="1529607" y="0"/>
                  <a:pt x="3416476" y="0"/>
                </a:cubicBezTo>
                <a:close/>
              </a:path>
            </a:pathLst>
          </a:custGeom>
          <a:solidFill>
            <a:schemeClr val="accent1"/>
          </a:solidFill>
          <a:ln w="477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pic>
        <p:nvPicPr>
          <p:cNvPr id="9" name="Image 2">
            <a:extLst>
              <a:ext uri="{FF2B5EF4-FFF2-40B4-BE49-F238E27FC236}">
                <a16:creationId xmlns:a16="http://schemas.microsoft.com/office/drawing/2014/main" id="{5CCFEDF9-5B69-87BA-8A33-35033DA401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766586" y="0"/>
            <a:ext cx="3432191" cy="343219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1" y="849782"/>
            <a:ext cx="5715000" cy="2727709"/>
          </a:xfrm>
        </p:spPr>
        <p:txBody>
          <a:bodyPr tIns="0" bIns="0" anchor="b" anchorCtr="0">
            <a:noAutofit/>
          </a:bodyPr>
          <a:lstStyle>
            <a:lvl1pPr algn="l">
              <a:lnSpc>
                <a:spcPct val="100000"/>
              </a:lnSpc>
              <a:defRPr sz="36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86F10CB4-CF79-A942-DA9C-04CBB7C89DC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14401" y="3813606"/>
            <a:ext cx="5715000" cy="2234642"/>
          </a:xfrm>
        </p:spPr>
        <p:txBody>
          <a:bodyPr lIns="91440" tIns="0" rIns="91440" bIns="0" anchor="t" anchorCtr="0">
            <a:normAutofit/>
          </a:bodyPr>
          <a:lstStyle>
            <a:lvl1pPr marL="0" indent="0" algn="l">
              <a:spcBef>
                <a:spcPts val="576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23728988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2C6B5F91-ABF5-D0B6-E43F-40CEDC3A6D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0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A52D64F1-27B6-A1E5-4F44-A6029FAB30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anchor="ctr" anchorCtr="0"/>
          <a:lstStyle/>
          <a:p>
            <a:r>
              <a:rPr lang="en-US" dirty="0"/>
              <a:t>Click to add title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18684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>
            <a:extLst>
              <a:ext uri="{FF2B5EF4-FFF2-40B4-BE49-F238E27FC236}">
                <a16:creationId xmlns:a16="http://schemas.microsoft.com/office/drawing/2014/main" id="{A626DE4B-D4E5-B36A-89FA-7C0E87AFC3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0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95243571-BE64-3777-F992-88FC43A605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11828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ADFAE2CB-0EAD-E788-FCB7-FB12F69391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58952" y="758952"/>
            <a:ext cx="3932237" cy="1524662"/>
          </a:xfrm>
        </p:spPr>
        <p:txBody>
          <a:bodyPr anchor="b"/>
          <a:lstStyle>
            <a:lvl1pPr>
              <a:lnSpc>
                <a:spcPct val="100000"/>
              </a:lnSpc>
              <a:defRPr sz="32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758952" y="2286000"/>
            <a:ext cx="3932237" cy="3567086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183187" y="741459"/>
            <a:ext cx="6242839" cy="511959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450055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CAA6B609-D718-DB49-892F-7E49376CC9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0938" y="755372"/>
            <a:ext cx="3931920" cy="1527048"/>
          </a:xfrm>
        </p:spPr>
        <p:txBody>
          <a:bodyPr anchor="b"/>
          <a:lstStyle>
            <a:lvl1pPr>
              <a:lnSpc>
                <a:spcPct val="100000"/>
              </a:lnSpc>
              <a:defRPr sz="32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760938" y="2286001"/>
            <a:ext cx="3931920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5262700" y="987425"/>
            <a:ext cx="6172200" cy="4873625"/>
          </a:xfrm>
        </p:spPr>
        <p:txBody>
          <a:bodyPr anchor="t">
            <a:norm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2346700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75923D9E-9381-3D11-B31A-1BF5C97F35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6452303" y="3405019"/>
            <a:ext cx="5739697" cy="3467971"/>
            <a:chOff x="5009037" y="2525712"/>
            <a:chExt cx="7170193" cy="4332288"/>
          </a:xfrm>
        </p:grpSpPr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89E777D0-3240-08CE-6B6C-B33B910B8490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9037" y="2525712"/>
              <a:ext cx="3601721" cy="4332288"/>
            </a:xfrm>
            <a:custGeom>
              <a:avLst/>
              <a:gdLst>
                <a:gd name="T0" fmla="*/ 1198 w 1198"/>
                <a:gd name="T1" fmla="*/ 0 h 1441"/>
                <a:gd name="T2" fmla="*/ 0 w 1198"/>
                <a:gd name="T3" fmla="*/ 1441 h 1441"/>
                <a:gd name="T4" fmla="*/ 1198 w 1198"/>
                <a:gd name="T5" fmla="*/ 1441 h 1441"/>
                <a:gd name="T6" fmla="*/ 1198 w 1198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8" h="1441">
                  <a:moveTo>
                    <a:pt x="1198" y="0"/>
                  </a:moveTo>
                  <a:lnTo>
                    <a:pt x="0" y="1441"/>
                  </a:lnTo>
                  <a:lnTo>
                    <a:pt x="1198" y="1441"/>
                  </a:lnTo>
                  <a:lnTo>
                    <a:pt x="119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EFEA81A2-6893-518C-6AF3-37C987789C86}"/>
                </a:ext>
              </a:extLst>
            </p:cNvPr>
            <p:cNvSpPr>
              <a:spLocks/>
            </p:cNvSpPr>
            <p:nvPr/>
          </p:nvSpPr>
          <p:spPr bwMode="auto">
            <a:xfrm>
              <a:off x="8589536" y="2525712"/>
              <a:ext cx="3589694" cy="4332288"/>
            </a:xfrm>
            <a:custGeom>
              <a:avLst/>
              <a:gdLst>
                <a:gd name="T0" fmla="*/ 0 w 1194"/>
                <a:gd name="T1" fmla="*/ 0 h 1441"/>
                <a:gd name="T2" fmla="*/ 1194 w 1194"/>
                <a:gd name="T3" fmla="*/ 1441 h 1441"/>
                <a:gd name="T4" fmla="*/ 0 w 1194"/>
                <a:gd name="T5" fmla="*/ 1441 h 1441"/>
                <a:gd name="T6" fmla="*/ 0 w 1194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4" h="1441">
                  <a:moveTo>
                    <a:pt x="0" y="0"/>
                  </a:moveTo>
                  <a:lnTo>
                    <a:pt x="1194" y="1441"/>
                  </a:lnTo>
                  <a:lnTo>
                    <a:pt x="0" y="14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0F297964-0B81-31DC-6D6D-1414832238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 flipV="1">
            <a:off x="6465610" y="0"/>
            <a:ext cx="5739697" cy="3467971"/>
            <a:chOff x="5183405" y="2678112"/>
            <a:chExt cx="7170193" cy="4332288"/>
          </a:xfrm>
        </p:grpSpPr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CE4FDB43-7466-4B74-330E-836DA9504C90}"/>
                </a:ext>
              </a:extLst>
            </p:cNvPr>
            <p:cNvSpPr>
              <a:spLocks/>
            </p:cNvSpPr>
            <p:nvPr/>
          </p:nvSpPr>
          <p:spPr bwMode="auto">
            <a:xfrm>
              <a:off x="5183405" y="2678112"/>
              <a:ext cx="3601721" cy="4332288"/>
            </a:xfrm>
            <a:custGeom>
              <a:avLst/>
              <a:gdLst>
                <a:gd name="T0" fmla="*/ 1198 w 1198"/>
                <a:gd name="T1" fmla="*/ 0 h 1441"/>
                <a:gd name="T2" fmla="*/ 0 w 1198"/>
                <a:gd name="T3" fmla="*/ 1441 h 1441"/>
                <a:gd name="T4" fmla="*/ 1198 w 1198"/>
                <a:gd name="T5" fmla="*/ 1441 h 1441"/>
                <a:gd name="T6" fmla="*/ 1198 w 1198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8" h="1441">
                  <a:moveTo>
                    <a:pt x="1198" y="0"/>
                  </a:moveTo>
                  <a:lnTo>
                    <a:pt x="0" y="1441"/>
                  </a:lnTo>
                  <a:lnTo>
                    <a:pt x="1198" y="1441"/>
                  </a:lnTo>
                  <a:lnTo>
                    <a:pt x="119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2EA39DB9-F1B4-F4E9-CF4D-717B0CD747DA}"/>
                </a:ext>
              </a:extLst>
            </p:cNvPr>
            <p:cNvSpPr>
              <a:spLocks/>
            </p:cNvSpPr>
            <p:nvPr/>
          </p:nvSpPr>
          <p:spPr bwMode="auto">
            <a:xfrm>
              <a:off x="8763903" y="2678112"/>
              <a:ext cx="3589695" cy="4332288"/>
            </a:xfrm>
            <a:custGeom>
              <a:avLst/>
              <a:gdLst>
                <a:gd name="T0" fmla="*/ 0 w 1194"/>
                <a:gd name="T1" fmla="*/ 0 h 1441"/>
                <a:gd name="T2" fmla="*/ 1194 w 1194"/>
                <a:gd name="T3" fmla="*/ 1441 h 1441"/>
                <a:gd name="T4" fmla="*/ 0 w 1194"/>
                <a:gd name="T5" fmla="*/ 1441 h 1441"/>
                <a:gd name="T6" fmla="*/ 0 w 1194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4" h="1441">
                  <a:moveTo>
                    <a:pt x="0" y="0"/>
                  </a:moveTo>
                  <a:lnTo>
                    <a:pt x="1194" y="1441"/>
                  </a:lnTo>
                  <a:lnTo>
                    <a:pt x="0" y="14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14" name="Image 2">
            <a:extLst>
              <a:ext uri="{FF2B5EF4-FFF2-40B4-BE49-F238E27FC236}">
                <a16:creationId xmlns:a16="http://schemas.microsoft.com/office/drawing/2014/main" id="{EFFAEAD9-58A9-096B-C6D0-58F7AD08EB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642518" y="4577658"/>
            <a:ext cx="775021" cy="775021"/>
          </a:xfrm>
          <a:custGeom>
            <a:avLst/>
            <a:gdLst>
              <a:gd name="connsiteX0" fmla="*/ 387511 w 775021"/>
              <a:gd name="connsiteY0" fmla="*/ 775021 h 775021"/>
              <a:gd name="connsiteX1" fmla="*/ 775021 w 775021"/>
              <a:gd name="connsiteY1" fmla="*/ 387511 h 775021"/>
              <a:gd name="connsiteX2" fmla="*/ 387511 w 775021"/>
              <a:gd name="connsiteY2" fmla="*/ 0 h 775021"/>
              <a:gd name="connsiteX3" fmla="*/ 0 w 775021"/>
              <a:gd name="connsiteY3" fmla="*/ 387511 h 775021"/>
              <a:gd name="connsiteX4" fmla="*/ 387511 w 775021"/>
              <a:gd name="connsiteY4" fmla="*/ 775021 h 775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5021" h="775021">
                <a:moveTo>
                  <a:pt x="387511" y="775021"/>
                </a:moveTo>
                <a:cubicBezTo>
                  <a:pt x="601527" y="775021"/>
                  <a:pt x="775021" y="601527"/>
                  <a:pt x="775021" y="387511"/>
                </a:cubicBezTo>
                <a:cubicBezTo>
                  <a:pt x="775021" y="173494"/>
                  <a:pt x="601527" y="0"/>
                  <a:pt x="387511" y="0"/>
                </a:cubicBezTo>
                <a:cubicBezTo>
                  <a:pt x="173494" y="0"/>
                  <a:pt x="0" y="173494"/>
                  <a:pt x="0" y="387511"/>
                </a:cubicBezTo>
                <a:cubicBezTo>
                  <a:pt x="0" y="601527"/>
                  <a:pt x="173494" y="775021"/>
                  <a:pt x="387511" y="775021"/>
                </a:cubicBezTo>
                <a:close/>
              </a:path>
            </a:pathLst>
          </a:custGeom>
          <a:solidFill>
            <a:schemeClr val="accent6"/>
          </a:solidFill>
          <a:ln w="3801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1CFBBA-B680-A6A7-3C4B-5FEAC42532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1057274"/>
            <a:ext cx="6583680" cy="1531357"/>
          </a:xfrm>
        </p:spPr>
        <p:txBody>
          <a:bodyPr tIns="0" bIns="0">
            <a:noAutofit/>
          </a:bodyPr>
          <a:lstStyle>
            <a:lvl1pPr algn="l">
              <a:lnSpc>
                <a:spcPct val="100000"/>
              </a:lnSpc>
              <a:defRPr sz="36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72386C43-DD10-E892-08AD-D6F4AE9617D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14400" y="2834640"/>
            <a:ext cx="6583680" cy="3207344"/>
          </a:xfrm>
        </p:spPr>
        <p:txBody>
          <a:bodyPr lIns="91440" tIns="0" rIns="91440" bIns="0"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2400"/>
            </a:lvl1pPr>
            <a:lvl2pPr marL="347472">
              <a:lnSpc>
                <a:spcPct val="150000"/>
              </a:lnSpc>
              <a:spcBef>
                <a:spcPts val="0"/>
              </a:spcBef>
              <a:defRPr sz="2000"/>
            </a:lvl2pPr>
            <a:lvl3pPr marL="685800">
              <a:lnSpc>
                <a:spcPct val="150000"/>
              </a:lnSpc>
              <a:spcBef>
                <a:spcPts val="0"/>
              </a:spcBef>
              <a:defRPr sz="1800"/>
            </a:lvl3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1114D1E-7749-DD58-8782-318E4F679DE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358437" y="457199"/>
            <a:ext cx="1067589" cy="471489"/>
          </a:xfrm>
        </p:spPr>
        <p:txBody>
          <a:bodyPr/>
          <a:lstStyle>
            <a:lvl1pPr>
              <a:defRPr sz="1600">
                <a:latin typeface="+mj-lt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39645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537D12D-0FCA-3396-988D-452D3D526E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24064" y="3390900"/>
            <a:ext cx="12216063" cy="346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45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1710CE8-8A83-C0D3-623E-AFCC6C6A29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43346" y="332509"/>
            <a:ext cx="11305309" cy="60267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7AA66C80-37C3-6D28-7564-733A30B2CD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>
            <a:off x="9353550" y="0"/>
            <a:ext cx="2838450" cy="2857958"/>
            <a:chOff x="0" y="0"/>
            <a:chExt cx="2838450" cy="2857958"/>
          </a:xfrm>
        </p:grpSpPr>
        <p:sp>
          <p:nvSpPr>
            <p:cNvPr id="12" name="Freeform: Shape 28">
              <a:extLst>
                <a:ext uri="{FF2B5EF4-FFF2-40B4-BE49-F238E27FC236}">
                  <a16:creationId xmlns:a16="http://schemas.microsoft.com/office/drawing/2014/main" id="{D9DB7C23-E0CF-A75F-BFFD-4E7679AF4A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0" y="0"/>
              <a:ext cx="2838450" cy="2857958"/>
            </a:xfrm>
            <a:custGeom>
              <a:avLst/>
              <a:gdLst>
                <a:gd name="connsiteX0" fmla="*/ 1971005 w 2838450"/>
                <a:gd name="connsiteY0" fmla="*/ 0 h 2857958"/>
                <a:gd name="connsiteX1" fmla="*/ 2838450 w 2838450"/>
                <a:gd name="connsiteY1" fmla="*/ 0 h 2857958"/>
                <a:gd name="connsiteX2" fmla="*/ 2838450 w 2838450"/>
                <a:gd name="connsiteY2" fmla="*/ 7240 h 2857958"/>
                <a:gd name="connsiteX3" fmla="*/ 278890 w 2838450"/>
                <a:gd name="connsiteY3" fmla="*/ 2843883 h 2857958"/>
                <a:gd name="connsiteX4" fmla="*/ 0 w 2838450"/>
                <a:gd name="connsiteY4" fmla="*/ 2857958 h 2857958"/>
                <a:gd name="connsiteX5" fmla="*/ 0 w 2838450"/>
                <a:gd name="connsiteY5" fmla="*/ 1990580 h 2857958"/>
                <a:gd name="connsiteX6" fmla="*/ 190293 w 2838450"/>
                <a:gd name="connsiteY6" fmla="*/ 1980883 h 2857958"/>
                <a:gd name="connsiteX7" fmla="*/ 1960910 w 2838450"/>
                <a:gd name="connsiteY7" fmla="*/ 200390 h 2857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38450" h="2857958">
                  <a:moveTo>
                    <a:pt x="1971005" y="0"/>
                  </a:moveTo>
                  <a:lnTo>
                    <a:pt x="2838450" y="0"/>
                  </a:lnTo>
                  <a:lnTo>
                    <a:pt x="2838450" y="7240"/>
                  </a:lnTo>
                  <a:cubicBezTo>
                    <a:pt x="2838450" y="1484015"/>
                    <a:pt x="1716931" y="2697914"/>
                    <a:pt x="278890" y="2843883"/>
                  </a:cubicBezTo>
                  <a:lnTo>
                    <a:pt x="0" y="2857958"/>
                  </a:lnTo>
                  <a:lnTo>
                    <a:pt x="0" y="1990580"/>
                  </a:lnTo>
                  <a:lnTo>
                    <a:pt x="190293" y="1980883"/>
                  </a:lnTo>
                  <a:cubicBezTo>
                    <a:pt x="1124600" y="1885128"/>
                    <a:pt x="1866185" y="1135788"/>
                    <a:pt x="1960910" y="20039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lvl="0"/>
              <a:endParaRPr lang="en-US" dirty="0"/>
            </a:p>
          </p:txBody>
        </p:sp>
        <p:sp>
          <p:nvSpPr>
            <p:cNvPr id="15" name="Freeform: Shape 15">
              <a:extLst>
                <a:ext uri="{FF2B5EF4-FFF2-40B4-BE49-F238E27FC236}">
                  <a16:creationId xmlns:a16="http://schemas.microsoft.com/office/drawing/2014/main" id="{4D62A0CC-A0CE-403A-A167-27225B2C60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1" y="1"/>
              <a:ext cx="1003449" cy="1013015"/>
            </a:xfrm>
            <a:custGeom>
              <a:avLst/>
              <a:gdLst>
                <a:gd name="connsiteX0" fmla="*/ 0 w 1003449"/>
                <a:gd name="connsiteY0" fmla="*/ 0 h 1013015"/>
                <a:gd name="connsiteX1" fmla="*/ 1003449 w 1003449"/>
                <a:gd name="connsiteY1" fmla="*/ 0 h 1013015"/>
                <a:gd name="connsiteX2" fmla="*/ 998306 w 1003449"/>
                <a:gd name="connsiteY2" fmla="*/ 100639 h 1013015"/>
                <a:gd name="connsiteX3" fmla="*/ 90663 w 1003449"/>
                <a:gd name="connsiteY3" fmla="*/ 1008380 h 1013015"/>
                <a:gd name="connsiteX4" fmla="*/ 0 w 1003449"/>
                <a:gd name="connsiteY4" fmla="*/ 1013015 h 1013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3449" h="1013015">
                  <a:moveTo>
                    <a:pt x="0" y="0"/>
                  </a:moveTo>
                  <a:lnTo>
                    <a:pt x="1003449" y="0"/>
                  </a:lnTo>
                  <a:lnTo>
                    <a:pt x="998306" y="100639"/>
                  </a:lnTo>
                  <a:cubicBezTo>
                    <a:pt x="949402" y="576784"/>
                    <a:pt x="566756" y="959471"/>
                    <a:pt x="90663" y="1008380"/>
                  </a:cubicBezTo>
                  <a:lnTo>
                    <a:pt x="0" y="101301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lvl="0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6" name="Image 2">
              <a:extLst>
                <a:ext uri="{FF2B5EF4-FFF2-40B4-BE49-F238E27FC236}">
                  <a16:creationId xmlns:a16="http://schemas.microsoft.com/office/drawing/2014/main" id="{F8AD83DA-A293-6D56-F606-7C98C403A3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1458332" y="590133"/>
              <a:ext cx="775021" cy="775021"/>
            </a:xfrm>
            <a:custGeom>
              <a:avLst/>
              <a:gdLst>
                <a:gd name="connsiteX0" fmla="*/ 387511 w 775021"/>
                <a:gd name="connsiteY0" fmla="*/ 775021 h 775021"/>
                <a:gd name="connsiteX1" fmla="*/ 775021 w 775021"/>
                <a:gd name="connsiteY1" fmla="*/ 387511 h 775021"/>
                <a:gd name="connsiteX2" fmla="*/ 387511 w 775021"/>
                <a:gd name="connsiteY2" fmla="*/ 0 h 775021"/>
                <a:gd name="connsiteX3" fmla="*/ 0 w 775021"/>
                <a:gd name="connsiteY3" fmla="*/ 387511 h 775021"/>
                <a:gd name="connsiteX4" fmla="*/ 387511 w 775021"/>
                <a:gd name="connsiteY4" fmla="*/ 775021 h 775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5021" h="775021">
                  <a:moveTo>
                    <a:pt x="387511" y="775021"/>
                  </a:moveTo>
                  <a:cubicBezTo>
                    <a:pt x="601527" y="775021"/>
                    <a:pt x="775021" y="601527"/>
                    <a:pt x="775021" y="387511"/>
                  </a:cubicBezTo>
                  <a:cubicBezTo>
                    <a:pt x="775021" y="173494"/>
                    <a:pt x="601527" y="0"/>
                    <a:pt x="387511" y="0"/>
                  </a:cubicBezTo>
                  <a:cubicBezTo>
                    <a:pt x="173494" y="0"/>
                    <a:pt x="0" y="173494"/>
                    <a:pt x="0" y="387511"/>
                  </a:cubicBezTo>
                  <a:cubicBezTo>
                    <a:pt x="0" y="601527"/>
                    <a:pt x="173494" y="775021"/>
                    <a:pt x="387511" y="775021"/>
                  </a:cubicBezTo>
                  <a:close/>
                </a:path>
              </a:pathLst>
            </a:custGeom>
            <a:solidFill>
              <a:schemeClr val="accent6"/>
            </a:solidFill>
            <a:ln w="38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5702441" y="1061623"/>
            <a:ext cx="5723586" cy="4739104"/>
          </a:xfrm>
        </p:spPr>
        <p:txBody>
          <a:bodyPr tIns="0" bIns="0" anchor="ctr">
            <a:noAutofit/>
          </a:bodyPr>
          <a:lstStyle>
            <a:lvl1pPr algn="l">
              <a:lnSpc>
                <a:spcPct val="100000"/>
              </a:lnSpc>
              <a:defRPr sz="3600" b="1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E979AC40-7C15-9431-5B1A-415655A7FC0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43345" y="0"/>
            <a:ext cx="4344695" cy="6359525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dirty="0"/>
              <a:t>Click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4331891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86F8B46B-EF6E-BC12-09E2-0F3B779197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24064" y="-400"/>
            <a:ext cx="12216063" cy="3467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450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D7B4F11-E150-473B-98F5-6E6AC96468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43346" y="420493"/>
            <a:ext cx="11305309" cy="60267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36" name="Freeform 35">
            <a:extLst>
              <a:ext uri="{FF2B5EF4-FFF2-40B4-BE49-F238E27FC236}">
                <a16:creationId xmlns:a16="http://schemas.microsoft.com/office/drawing/2014/main" id="{A8E2FA61-C047-21BB-AA50-F84AD76854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>
            <a:off x="5760023" y="3764463"/>
            <a:ext cx="2812357" cy="3394143"/>
          </a:xfrm>
          <a:custGeom>
            <a:avLst/>
            <a:gdLst>
              <a:gd name="connsiteX0" fmla="*/ 0 w 2812357"/>
              <a:gd name="connsiteY0" fmla="*/ 0 h 3394143"/>
              <a:gd name="connsiteX1" fmla="*/ 2812357 w 2812357"/>
              <a:gd name="connsiteY1" fmla="*/ 3394143 h 3394143"/>
              <a:gd name="connsiteX2" fmla="*/ 0 w 2812357"/>
              <a:gd name="connsiteY2" fmla="*/ 3394143 h 3394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12357" h="3394143">
                <a:moveTo>
                  <a:pt x="0" y="0"/>
                </a:moveTo>
                <a:lnTo>
                  <a:pt x="2812357" y="3394143"/>
                </a:lnTo>
                <a:lnTo>
                  <a:pt x="0" y="3394143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Freeform 32">
            <a:extLst>
              <a:ext uri="{FF2B5EF4-FFF2-40B4-BE49-F238E27FC236}">
                <a16:creationId xmlns:a16="http://schemas.microsoft.com/office/drawing/2014/main" id="{1A2791BA-760E-9FA5-8743-D0B699FC98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3463854"/>
            <a:ext cx="435241" cy="3394146"/>
          </a:xfrm>
          <a:custGeom>
            <a:avLst/>
            <a:gdLst>
              <a:gd name="connsiteX0" fmla="*/ 435241 w 435241"/>
              <a:gd name="connsiteY0" fmla="*/ 0 h 3394146"/>
              <a:gd name="connsiteX1" fmla="*/ 435241 w 435241"/>
              <a:gd name="connsiteY1" fmla="*/ 3394146 h 3394146"/>
              <a:gd name="connsiteX2" fmla="*/ 0 w 435241"/>
              <a:gd name="connsiteY2" fmla="*/ 3394146 h 3394146"/>
              <a:gd name="connsiteX3" fmla="*/ 0 w 435241"/>
              <a:gd name="connsiteY3" fmla="*/ 523525 h 3394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5241" h="3394146">
                <a:moveTo>
                  <a:pt x="435241" y="0"/>
                </a:moveTo>
                <a:lnTo>
                  <a:pt x="435241" y="3394146"/>
                </a:lnTo>
                <a:lnTo>
                  <a:pt x="0" y="3394146"/>
                </a:lnTo>
                <a:lnTo>
                  <a:pt x="0" y="523525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D6A03F2-8C7B-D33B-0E8F-24D4800D5C01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914400" y="1057275"/>
            <a:ext cx="5259554" cy="2495028"/>
          </a:xfrm>
        </p:spPr>
        <p:txBody>
          <a:bodyPr tIns="0" bIns="0">
            <a:noAutofit/>
          </a:bodyPr>
          <a:lstStyle>
            <a:lvl1pPr algn="l">
              <a:lnSpc>
                <a:spcPct val="100000"/>
              </a:lnSpc>
              <a:defRPr sz="3600"/>
            </a:lvl1pPr>
          </a:lstStyle>
          <a:p>
            <a:r>
              <a:rPr lang="en-US" dirty="0"/>
              <a:t>Click to add text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51465C6-2CDE-B5BF-F22E-CBDD44E86CFC}"/>
              </a:ext>
            </a:extLst>
          </p:cNvPr>
          <p:cNvSpPr>
            <a:spLocks noGrp="1"/>
          </p:cNvSpPr>
          <p:nvPr userDrawn="1">
            <p:ph idx="1" hasCustomPrompt="1"/>
          </p:nvPr>
        </p:nvSpPr>
        <p:spPr>
          <a:xfrm>
            <a:off x="914400" y="3808750"/>
            <a:ext cx="5259554" cy="2233233"/>
          </a:xfrm>
        </p:spPr>
        <p:txBody>
          <a:bodyPr lIns="91440" tIns="0" rIns="9144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/>
            </a:lvl1pPr>
            <a:lvl2pPr marL="347472">
              <a:lnSpc>
                <a:spcPct val="100000"/>
              </a:lnSpc>
              <a:spcBef>
                <a:spcPts val="0"/>
              </a:spcBef>
              <a:defRPr sz="2400"/>
            </a:lvl2pPr>
            <a:lvl3pPr marL="685800">
              <a:lnSpc>
                <a:spcPct val="100000"/>
              </a:lnSpc>
              <a:spcBef>
                <a:spcPts val="0"/>
              </a:spcBef>
              <a:defRPr sz="2400"/>
            </a:lvl3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2" name="Picture Placeholder 7">
            <a:extLst>
              <a:ext uri="{FF2B5EF4-FFF2-40B4-BE49-F238E27FC236}">
                <a16:creationId xmlns:a16="http://schemas.microsoft.com/office/drawing/2014/main" id="{55126063-BDEE-A1AB-FDAE-DD9B98CACDA8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414194" y="410780"/>
            <a:ext cx="4344695" cy="6447220"/>
          </a:xfrm>
          <a:solidFill>
            <a:schemeClr val="accent3"/>
          </a:solidFill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dirty="0"/>
              <a:t>Click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6817894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Image 1">
            <a:extLst>
              <a:ext uri="{FF2B5EF4-FFF2-40B4-BE49-F238E27FC236}">
                <a16:creationId xmlns:a16="http://schemas.microsoft.com/office/drawing/2014/main" id="{2A3EC91E-4089-D366-06D3-3E66F93DFA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7117" y="0"/>
            <a:ext cx="2550985" cy="6858000"/>
          </a:xfrm>
          <a:custGeom>
            <a:avLst/>
            <a:gdLst>
              <a:gd name="connsiteX0" fmla="*/ 2550985 w 2550985"/>
              <a:gd name="connsiteY0" fmla="*/ 0 h 6858000"/>
              <a:gd name="connsiteX1" fmla="*/ 0 w 2550985"/>
              <a:gd name="connsiteY1" fmla="*/ 0 h 6858000"/>
              <a:gd name="connsiteX2" fmla="*/ 0 w 2550985"/>
              <a:gd name="connsiteY2" fmla="*/ 6858000 h 6858000"/>
              <a:gd name="connsiteX3" fmla="*/ 2550985 w 2550985"/>
              <a:gd name="connsiteY3" fmla="*/ 6858000 h 6858000"/>
              <a:gd name="connsiteX4" fmla="*/ 2550985 w 2550985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50985" h="6858000">
                <a:moveTo>
                  <a:pt x="2550985" y="0"/>
                </a:moveTo>
                <a:lnTo>
                  <a:pt x="0" y="0"/>
                </a:lnTo>
                <a:lnTo>
                  <a:pt x="0" y="6858000"/>
                </a:lnTo>
                <a:lnTo>
                  <a:pt x="2550985" y="6858000"/>
                </a:lnTo>
                <a:lnTo>
                  <a:pt x="2550985" y="0"/>
                </a:lnTo>
                <a:close/>
              </a:path>
            </a:pathLst>
          </a:custGeom>
          <a:solidFill>
            <a:schemeClr val="accent4"/>
          </a:solidFill>
          <a:ln w="7045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70F595E1-C910-3710-90E9-AF5FFCE058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9415" y="0"/>
            <a:ext cx="2548591" cy="2555628"/>
          </a:xfrm>
          <a:custGeom>
            <a:avLst/>
            <a:gdLst>
              <a:gd name="connsiteX0" fmla="*/ 138643 w 2548591"/>
              <a:gd name="connsiteY0" fmla="*/ 1 h 2555628"/>
              <a:gd name="connsiteX1" fmla="*/ 163874 w 2548591"/>
              <a:gd name="connsiteY1" fmla="*/ 1 h 2555628"/>
              <a:gd name="connsiteX2" fmla="*/ 2548463 w 2548591"/>
              <a:gd name="connsiteY2" fmla="*/ 2391168 h 2555628"/>
              <a:gd name="connsiteX3" fmla="*/ 2548463 w 2548591"/>
              <a:gd name="connsiteY3" fmla="*/ 2416472 h 2555628"/>
              <a:gd name="connsiteX4" fmla="*/ 2548590 w 2548591"/>
              <a:gd name="connsiteY4" fmla="*/ 2416600 h 2555628"/>
              <a:gd name="connsiteX5" fmla="*/ 138643 w 2548591"/>
              <a:gd name="connsiteY5" fmla="*/ 1 h 2555628"/>
              <a:gd name="connsiteX6" fmla="*/ 0 w 2548591"/>
              <a:gd name="connsiteY6" fmla="*/ 1 h 2555628"/>
              <a:gd name="connsiteX7" fmla="*/ 25231 w 2548591"/>
              <a:gd name="connsiteY7" fmla="*/ 1 h 2555628"/>
              <a:gd name="connsiteX8" fmla="*/ 2548591 w 2548591"/>
              <a:gd name="connsiteY8" fmla="*/ 2530324 h 2555628"/>
              <a:gd name="connsiteX9" fmla="*/ 2548591 w 2548591"/>
              <a:gd name="connsiteY9" fmla="*/ 2555628 h 2555628"/>
              <a:gd name="connsiteX10" fmla="*/ 0 w 2548591"/>
              <a:gd name="connsiteY10" fmla="*/ 1 h 2555628"/>
              <a:gd name="connsiteX11" fmla="*/ 277411 w 2548591"/>
              <a:gd name="connsiteY11" fmla="*/ 1 h 2555628"/>
              <a:gd name="connsiteX12" fmla="*/ 302642 w 2548591"/>
              <a:gd name="connsiteY12" fmla="*/ 1 h 2555628"/>
              <a:gd name="connsiteX13" fmla="*/ 2548582 w 2548591"/>
              <a:gd name="connsiteY13" fmla="*/ 2252147 h 2555628"/>
              <a:gd name="connsiteX14" fmla="*/ 2548582 w 2548591"/>
              <a:gd name="connsiteY14" fmla="*/ 2277444 h 2555628"/>
              <a:gd name="connsiteX15" fmla="*/ 277411 w 2548591"/>
              <a:gd name="connsiteY15" fmla="*/ 1 h 2555628"/>
              <a:gd name="connsiteX16" fmla="*/ 416054 w 2548591"/>
              <a:gd name="connsiteY16" fmla="*/ 1 h 2555628"/>
              <a:gd name="connsiteX17" fmla="*/ 441285 w 2548591"/>
              <a:gd name="connsiteY17" fmla="*/ 1 h 2555628"/>
              <a:gd name="connsiteX18" fmla="*/ 2548589 w 2548591"/>
              <a:gd name="connsiteY18" fmla="*/ 2113119 h 2555628"/>
              <a:gd name="connsiteX19" fmla="*/ 2548589 w 2548591"/>
              <a:gd name="connsiteY19" fmla="*/ 2138423 h 2555628"/>
              <a:gd name="connsiteX20" fmla="*/ 416054 w 2548591"/>
              <a:gd name="connsiteY20" fmla="*/ 1 h 2555628"/>
              <a:gd name="connsiteX21" fmla="*/ 554698 w 2548591"/>
              <a:gd name="connsiteY21" fmla="*/ 1 h 2555628"/>
              <a:gd name="connsiteX22" fmla="*/ 579930 w 2548591"/>
              <a:gd name="connsiteY22" fmla="*/ 1 h 2555628"/>
              <a:gd name="connsiteX23" fmla="*/ 2548462 w 2548591"/>
              <a:gd name="connsiteY23" fmla="*/ 1973963 h 2555628"/>
              <a:gd name="connsiteX24" fmla="*/ 2548462 w 2548591"/>
              <a:gd name="connsiteY24" fmla="*/ 1999267 h 2555628"/>
              <a:gd name="connsiteX25" fmla="*/ 2548589 w 2548591"/>
              <a:gd name="connsiteY25" fmla="*/ 1999394 h 2555628"/>
              <a:gd name="connsiteX26" fmla="*/ 554698 w 2548591"/>
              <a:gd name="connsiteY26" fmla="*/ 1 h 2555628"/>
              <a:gd name="connsiteX27" fmla="*/ 693468 w 2548591"/>
              <a:gd name="connsiteY27" fmla="*/ 0 h 2555628"/>
              <a:gd name="connsiteX28" fmla="*/ 718701 w 2548591"/>
              <a:gd name="connsiteY28" fmla="*/ 0 h 2555628"/>
              <a:gd name="connsiteX29" fmla="*/ 2548583 w 2548591"/>
              <a:gd name="connsiteY29" fmla="*/ 1834942 h 2555628"/>
              <a:gd name="connsiteX30" fmla="*/ 2548583 w 2548591"/>
              <a:gd name="connsiteY30" fmla="*/ 1860239 h 2555628"/>
              <a:gd name="connsiteX31" fmla="*/ 693468 w 2548591"/>
              <a:gd name="connsiteY31" fmla="*/ 0 h 2555628"/>
              <a:gd name="connsiteX32" fmla="*/ 832112 w 2548591"/>
              <a:gd name="connsiteY32" fmla="*/ 0 h 2555628"/>
              <a:gd name="connsiteX33" fmla="*/ 857340 w 2548591"/>
              <a:gd name="connsiteY33" fmla="*/ 0 h 2555628"/>
              <a:gd name="connsiteX34" fmla="*/ 2548582 w 2548591"/>
              <a:gd name="connsiteY34" fmla="*/ 1695913 h 2555628"/>
              <a:gd name="connsiteX35" fmla="*/ 2548582 w 2548591"/>
              <a:gd name="connsiteY35" fmla="*/ 1721210 h 2555628"/>
              <a:gd name="connsiteX36" fmla="*/ 832112 w 2548591"/>
              <a:gd name="connsiteY36" fmla="*/ 0 h 2555628"/>
              <a:gd name="connsiteX37" fmla="*/ 970758 w 2548591"/>
              <a:gd name="connsiteY37" fmla="*/ 0 h 2555628"/>
              <a:gd name="connsiteX38" fmla="*/ 995986 w 2548591"/>
              <a:gd name="connsiteY38" fmla="*/ 0 h 2555628"/>
              <a:gd name="connsiteX39" fmla="*/ 2548463 w 2548591"/>
              <a:gd name="connsiteY39" fmla="*/ 1556758 h 2555628"/>
              <a:gd name="connsiteX40" fmla="*/ 2548463 w 2548591"/>
              <a:gd name="connsiteY40" fmla="*/ 1582062 h 2555628"/>
              <a:gd name="connsiteX41" fmla="*/ 2548590 w 2548591"/>
              <a:gd name="connsiteY41" fmla="*/ 1582189 h 2555628"/>
              <a:gd name="connsiteX42" fmla="*/ 970758 w 2548591"/>
              <a:gd name="connsiteY42" fmla="*/ 0 h 2555628"/>
              <a:gd name="connsiteX43" fmla="*/ 1109529 w 2548591"/>
              <a:gd name="connsiteY43" fmla="*/ 0 h 2555628"/>
              <a:gd name="connsiteX44" fmla="*/ 1134764 w 2548591"/>
              <a:gd name="connsiteY44" fmla="*/ 0 h 2555628"/>
              <a:gd name="connsiteX45" fmla="*/ 2548589 w 2548591"/>
              <a:gd name="connsiteY45" fmla="*/ 1417736 h 2555628"/>
              <a:gd name="connsiteX46" fmla="*/ 2548589 w 2548591"/>
              <a:gd name="connsiteY46" fmla="*/ 1443033 h 2555628"/>
              <a:gd name="connsiteX47" fmla="*/ 1109529 w 2548591"/>
              <a:gd name="connsiteY47" fmla="*/ 0 h 2555628"/>
              <a:gd name="connsiteX48" fmla="*/ 1248168 w 2548591"/>
              <a:gd name="connsiteY48" fmla="*/ 0 h 2555628"/>
              <a:gd name="connsiteX49" fmla="*/ 1273396 w 2548591"/>
              <a:gd name="connsiteY49" fmla="*/ 0 h 2555628"/>
              <a:gd name="connsiteX50" fmla="*/ 2548583 w 2548591"/>
              <a:gd name="connsiteY50" fmla="*/ 1278708 h 2555628"/>
              <a:gd name="connsiteX51" fmla="*/ 2548583 w 2548591"/>
              <a:gd name="connsiteY51" fmla="*/ 1304005 h 2555628"/>
              <a:gd name="connsiteX52" fmla="*/ 1248168 w 2548591"/>
              <a:gd name="connsiteY52" fmla="*/ 0 h 2555628"/>
              <a:gd name="connsiteX53" fmla="*/ 1386813 w 2548591"/>
              <a:gd name="connsiteY53" fmla="*/ 0 h 2555628"/>
              <a:gd name="connsiteX54" fmla="*/ 1412041 w 2548591"/>
              <a:gd name="connsiteY54" fmla="*/ 0 h 2555628"/>
              <a:gd name="connsiteX55" fmla="*/ 2548589 w 2548591"/>
              <a:gd name="connsiteY55" fmla="*/ 1139552 h 2555628"/>
              <a:gd name="connsiteX56" fmla="*/ 2548589 w 2548591"/>
              <a:gd name="connsiteY56" fmla="*/ 1164857 h 2555628"/>
              <a:gd name="connsiteX57" fmla="*/ 2548589 w 2548591"/>
              <a:gd name="connsiteY57" fmla="*/ 1164984 h 2555628"/>
              <a:gd name="connsiteX58" fmla="*/ 1386813 w 2548591"/>
              <a:gd name="connsiteY58" fmla="*/ 0 h 2555628"/>
              <a:gd name="connsiteX59" fmla="*/ 1525579 w 2548591"/>
              <a:gd name="connsiteY59" fmla="*/ 0 h 2555628"/>
              <a:gd name="connsiteX60" fmla="*/ 1550814 w 2548591"/>
              <a:gd name="connsiteY60" fmla="*/ 0 h 2555628"/>
              <a:gd name="connsiteX61" fmla="*/ 2548583 w 2548591"/>
              <a:gd name="connsiteY61" fmla="*/ 1000531 h 2555628"/>
              <a:gd name="connsiteX62" fmla="*/ 2548583 w 2548591"/>
              <a:gd name="connsiteY62" fmla="*/ 1025828 h 2555628"/>
              <a:gd name="connsiteX63" fmla="*/ 1525579 w 2548591"/>
              <a:gd name="connsiteY63" fmla="*/ 0 h 2555628"/>
              <a:gd name="connsiteX64" fmla="*/ 1664231 w 2548591"/>
              <a:gd name="connsiteY64" fmla="*/ 0 h 2555628"/>
              <a:gd name="connsiteX65" fmla="*/ 1689459 w 2548591"/>
              <a:gd name="connsiteY65" fmla="*/ 0 h 2555628"/>
              <a:gd name="connsiteX66" fmla="*/ 2548589 w 2548591"/>
              <a:gd name="connsiteY66" fmla="*/ 861503 h 2555628"/>
              <a:gd name="connsiteX67" fmla="*/ 2548589 w 2548591"/>
              <a:gd name="connsiteY67" fmla="*/ 886800 h 2555628"/>
              <a:gd name="connsiteX68" fmla="*/ 1664231 w 2548591"/>
              <a:gd name="connsiteY68" fmla="*/ 0 h 2555628"/>
              <a:gd name="connsiteX69" fmla="*/ 1802870 w 2548591"/>
              <a:gd name="connsiteY69" fmla="*/ 0 h 2555628"/>
              <a:gd name="connsiteX70" fmla="*/ 1828097 w 2548591"/>
              <a:gd name="connsiteY70" fmla="*/ 0 h 2555628"/>
              <a:gd name="connsiteX71" fmla="*/ 2548583 w 2548591"/>
              <a:gd name="connsiteY71" fmla="*/ 722347 h 2555628"/>
              <a:gd name="connsiteX72" fmla="*/ 2548583 w 2548591"/>
              <a:gd name="connsiteY72" fmla="*/ 747651 h 2555628"/>
              <a:gd name="connsiteX73" fmla="*/ 2548583 w 2548591"/>
              <a:gd name="connsiteY73" fmla="*/ 747778 h 2555628"/>
              <a:gd name="connsiteX74" fmla="*/ 1802870 w 2548591"/>
              <a:gd name="connsiteY74" fmla="*/ 0 h 2555628"/>
              <a:gd name="connsiteX75" fmla="*/ 1941642 w 2548591"/>
              <a:gd name="connsiteY75" fmla="*/ 0 h 2555628"/>
              <a:gd name="connsiteX76" fmla="*/ 1966877 w 2548591"/>
              <a:gd name="connsiteY76" fmla="*/ 0 h 2555628"/>
              <a:gd name="connsiteX77" fmla="*/ 2548589 w 2548591"/>
              <a:gd name="connsiteY77" fmla="*/ 583321 h 2555628"/>
              <a:gd name="connsiteX78" fmla="*/ 2548589 w 2548591"/>
              <a:gd name="connsiteY78" fmla="*/ 608622 h 2555628"/>
              <a:gd name="connsiteX79" fmla="*/ 1941642 w 2548591"/>
              <a:gd name="connsiteY79" fmla="*/ 0 h 2555628"/>
              <a:gd name="connsiteX80" fmla="*/ 2080281 w 2548591"/>
              <a:gd name="connsiteY80" fmla="*/ 0 h 2555628"/>
              <a:gd name="connsiteX81" fmla="*/ 2105508 w 2548591"/>
              <a:gd name="connsiteY81" fmla="*/ 0 h 2555628"/>
              <a:gd name="connsiteX82" fmla="*/ 2548582 w 2548591"/>
              <a:gd name="connsiteY82" fmla="*/ 444296 h 2555628"/>
              <a:gd name="connsiteX83" fmla="*/ 2548582 w 2548591"/>
              <a:gd name="connsiteY83" fmla="*/ 469597 h 2555628"/>
              <a:gd name="connsiteX84" fmla="*/ 2080281 w 2548591"/>
              <a:gd name="connsiteY84" fmla="*/ 0 h 2555628"/>
              <a:gd name="connsiteX85" fmla="*/ 2218926 w 2548591"/>
              <a:gd name="connsiteY85" fmla="*/ 0 h 2555628"/>
              <a:gd name="connsiteX86" fmla="*/ 2244153 w 2548591"/>
              <a:gd name="connsiteY86" fmla="*/ 0 h 2555628"/>
              <a:gd name="connsiteX87" fmla="*/ 2548582 w 2548591"/>
              <a:gd name="connsiteY87" fmla="*/ 305270 h 2555628"/>
              <a:gd name="connsiteX88" fmla="*/ 2548582 w 2548591"/>
              <a:gd name="connsiteY88" fmla="*/ 330570 h 2555628"/>
              <a:gd name="connsiteX89" fmla="*/ 2218926 w 2548591"/>
              <a:gd name="connsiteY89" fmla="*/ 0 h 2555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2548591" h="2555628">
                <a:moveTo>
                  <a:pt x="138643" y="1"/>
                </a:moveTo>
                <a:lnTo>
                  <a:pt x="163874" y="1"/>
                </a:lnTo>
                <a:cubicBezTo>
                  <a:pt x="163874" y="1318576"/>
                  <a:pt x="1233644" y="2391168"/>
                  <a:pt x="2548463" y="2391168"/>
                </a:cubicBezTo>
                <a:lnTo>
                  <a:pt x="2548463" y="2416472"/>
                </a:lnTo>
                <a:lnTo>
                  <a:pt x="2548590" y="2416600"/>
                </a:lnTo>
                <a:cubicBezTo>
                  <a:pt x="1219755" y="2416600"/>
                  <a:pt x="138643" y="1332503"/>
                  <a:pt x="138643" y="1"/>
                </a:cubicBezTo>
                <a:close/>
                <a:moveTo>
                  <a:pt x="0" y="1"/>
                </a:moveTo>
                <a:lnTo>
                  <a:pt x="25231" y="1"/>
                </a:lnTo>
                <a:cubicBezTo>
                  <a:pt x="25231" y="1395244"/>
                  <a:pt x="1157188" y="2530324"/>
                  <a:pt x="2548591" y="2530324"/>
                </a:cubicBezTo>
                <a:lnTo>
                  <a:pt x="2548591" y="2555628"/>
                </a:lnTo>
                <a:cubicBezTo>
                  <a:pt x="1143299" y="2555628"/>
                  <a:pt x="0" y="1409172"/>
                  <a:pt x="0" y="1"/>
                </a:cubicBezTo>
                <a:close/>
                <a:moveTo>
                  <a:pt x="277411" y="1"/>
                </a:moveTo>
                <a:lnTo>
                  <a:pt x="302642" y="1"/>
                </a:lnTo>
                <a:cubicBezTo>
                  <a:pt x="302642" y="1241907"/>
                  <a:pt x="1310229" y="2252147"/>
                  <a:pt x="2548582" y="2252147"/>
                </a:cubicBezTo>
                <a:lnTo>
                  <a:pt x="2548582" y="2277444"/>
                </a:lnTo>
                <a:cubicBezTo>
                  <a:pt x="1296205" y="2277444"/>
                  <a:pt x="277411" y="1255835"/>
                  <a:pt x="277411" y="1"/>
                </a:cubicBezTo>
                <a:close/>
                <a:moveTo>
                  <a:pt x="416054" y="1"/>
                </a:moveTo>
                <a:lnTo>
                  <a:pt x="441285" y="1"/>
                </a:lnTo>
                <a:cubicBezTo>
                  <a:pt x="441285" y="1165111"/>
                  <a:pt x="1386559" y="2113119"/>
                  <a:pt x="2548589" y="2113119"/>
                </a:cubicBezTo>
                <a:lnTo>
                  <a:pt x="2548589" y="2138423"/>
                </a:lnTo>
                <a:cubicBezTo>
                  <a:pt x="1372670" y="2138423"/>
                  <a:pt x="416054" y="1179166"/>
                  <a:pt x="416054" y="1"/>
                </a:cubicBezTo>
                <a:close/>
                <a:moveTo>
                  <a:pt x="554698" y="1"/>
                </a:moveTo>
                <a:lnTo>
                  <a:pt x="579930" y="1"/>
                </a:lnTo>
                <a:cubicBezTo>
                  <a:pt x="579930" y="1088442"/>
                  <a:pt x="1463017" y="1973963"/>
                  <a:pt x="2548462" y="1973963"/>
                </a:cubicBezTo>
                <a:lnTo>
                  <a:pt x="2548462" y="1999267"/>
                </a:lnTo>
                <a:lnTo>
                  <a:pt x="2548589" y="1999394"/>
                </a:lnTo>
                <a:cubicBezTo>
                  <a:pt x="1449127" y="1999394"/>
                  <a:pt x="554698" y="1102497"/>
                  <a:pt x="554698" y="1"/>
                </a:cubicBezTo>
                <a:close/>
                <a:moveTo>
                  <a:pt x="693468" y="0"/>
                </a:moveTo>
                <a:lnTo>
                  <a:pt x="718701" y="0"/>
                </a:lnTo>
                <a:cubicBezTo>
                  <a:pt x="718701" y="1011773"/>
                  <a:pt x="1539602" y="1834942"/>
                  <a:pt x="2548583" y="1834942"/>
                </a:cubicBezTo>
                <a:lnTo>
                  <a:pt x="2548583" y="1860239"/>
                </a:lnTo>
                <a:cubicBezTo>
                  <a:pt x="1525706" y="1860239"/>
                  <a:pt x="693468" y="1025701"/>
                  <a:pt x="693468" y="0"/>
                </a:cubicBezTo>
                <a:close/>
                <a:moveTo>
                  <a:pt x="832112" y="0"/>
                </a:moveTo>
                <a:lnTo>
                  <a:pt x="857340" y="0"/>
                </a:lnTo>
                <a:cubicBezTo>
                  <a:pt x="857340" y="935105"/>
                  <a:pt x="1616059" y="1695913"/>
                  <a:pt x="2548582" y="1695913"/>
                </a:cubicBezTo>
                <a:lnTo>
                  <a:pt x="2548582" y="1721210"/>
                </a:lnTo>
                <a:cubicBezTo>
                  <a:pt x="1602170" y="1721210"/>
                  <a:pt x="832112" y="949032"/>
                  <a:pt x="832112" y="0"/>
                </a:cubicBezTo>
                <a:close/>
                <a:moveTo>
                  <a:pt x="970758" y="0"/>
                </a:moveTo>
                <a:lnTo>
                  <a:pt x="995986" y="0"/>
                </a:lnTo>
                <a:cubicBezTo>
                  <a:pt x="995986" y="858436"/>
                  <a:pt x="1692391" y="1556758"/>
                  <a:pt x="2548463" y="1556758"/>
                </a:cubicBezTo>
                <a:lnTo>
                  <a:pt x="2548463" y="1582062"/>
                </a:lnTo>
                <a:lnTo>
                  <a:pt x="2548590" y="1582189"/>
                </a:lnTo>
                <a:cubicBezTo>
                  <a:pt x="1678628" y="1582189"/>
                  <a:pt x="970758" y="872491"/>
                  <a:pt x="970758" y="0"/>
                </a:cubicBezTo>
                <a:close/>
                <a:moveTo>
                  <a:pt x="1109529" y="0"/>
                </a:moveTo>
                <a:lnTo>
                  <a:pt x="1134764" y="0"/>
                </a:lnTo>
                <a:cubicBezTo>
                  <a:pt x="1134764" y="781767"/>
                  <a:pt x="1768975" y="1417736"/>
                  <a:pt x="2548589" y="1417736"/>
                </a:cubicBezTo>
                <a:lnTo>
                  <a:pt x="2548589" y="1443033"/>
                </a:lnTo>
                <a:cubicBezTo>
                  <a:pt x="1755086" y="1443033"/>
                  <a:pt x="1109529" y="795695"/>
                  <a:pt x="1109529" y="0"/>
                </a:cubicBezTo>
                <a:close/>
                <a:moveTo>
                  <a:pt x="1248168" y="0"/>
                </a:moveTo>
                <a:lnTo>
                  <a:pt x="1273396" y="0"/>
                </a:lnTo>
                <a:cubicBezTo>
                  <a:pt x="1273396" y="705097"/>
                  <a:pt x="1845433" y="1278708"/>
                  <a:pt x="2548583" y="1278708"/>
                </a:cubicBezTo>
                <a:lnTo>
                  <a:pt x="2548583" y="1304005"/>
                </a:lnTo>
                <a:cubicBezTo>
                  <a:pt x="1831537" y="1304005"/>
                  <a:pt x="1248168" y="719026"/>
                  <a:pt x="1248168" y="0"/>
                </a:cubicBezTo>
                <a:close/>
                <a:moveTo>
                  <a:pt x="1386813" y="0"/>
                </a:moveTo>
                <a:lnTo>
                  <a:pt x="1412041" y="0"/>
                </a:lnTo>
                <a:cubicBezTo>
                  <a:pt x="1412041" y="628428"/>
                  <a:pt x="1921890" y="1139552"/>
                  <a:pt x="2548589" y="1139552"/>
                </a:cubicBezTo>
                <a:lnTo>
                  <a:pt x="2548589" y="1164857"/>
                </a:lnTo>
                <a:lnTo>
                  <a:pt x="2548589" y="1164984"/>
                </a:lnTo>
                <a:cubicBezTo>
                  <a:pt x="1908001" y="1164984"/>
                  <a:pt x="1386813" y="642356"/>
                  <a:pt x="1386813" y="0"/>
                </a:cubicBezTo>
                <a:close/>
                <a:moveTo>
                  <a:pt x="1525579" y="0"/>
                </a:moveTo>
                <a:lnTo>
                  <a:pt x="1550814" y="0"/>
                </a:lnTo>
                <a:cubicBezTo>
                  <a:pt x="1550814" y="551759"/>
                  <a:pt x="1998468" y="1000531"/>
                  <a:pt x="2548583" y="1000531"/>
                </a:cubicBezTo>
                <a:lnTo>
                  <a:pt x="2548583" y="1025828"/>
                </a:lnTo>
                <a:cubicBezTo>
                  <a:pt x="1984452" y="1025828"/>
                  <a:pt x="1525579" y="565560"/>
                  <a:pt x="1525579" y="0"/>
                </a:cubicBezTo>
                <a:close/>
                <a:moveTo>
                  <a:pt x="1664231" y="0"/>
                </a:moveTo>
                <a:lnTo>
                  <a:pt x="1689459" y="0"/>
                </a:lnTo>
                <a:cubicBezTo>
                  <a:pt x="1689459" y="474963"/>
                  <a:pt x="2074805" y="861503"/>
                  <a:pt x="2548589" y="861503"/>
                </a:cubicBezTo>
                <a:lnTo>
                  <a:pt x="2548589" y="886800"/>
                </a:lnTo>
                <a:cubicBezTo>
                  <a:pt x="2060916" y="886800"/>
                  <a:pt x="1664231" y="489019"/>
                  <a:pt x="1664231" y="0"/>
                </a:cubicBezTo>
                <a:close/>
                <a:moveTo>
                  <a:pt x="1802870" y="0"/>
                </a:moveTo>
                <a:lnTo>
                  <a:pt x="1828097" y="0"/>
                </a:lnTo>
                <a:cubicBezTo>
                  <a:pt x="1828097" y="398295"/>
                  <a:pt x="2151263" y="722347"/>
                  <a:pt x="2548583" y="722347"/>
                </a:cubicBezTo>
                <a:lnTo>
                  <a:pt x="2548583" y="747651"/>
                </a:lnTo>
                <a:lnTo>
                  <a:pt x="2548583" y="747778"/>
                </a:lnTo>
                <a:cubicBezTo>
                  <a:pt x="2137367" y="747778"/>
                  <a:pt x="1802870" y="412350"/>
                  <a:pt x="1802870" y="0"/>
                </a:cubicBezTo>
                <a:close/>
                <a:moveTo>
                  <a:pt x="1941642" y="0"/>
                </a:moveTo>
                <a:lnTo>
                  <a:pt x="1966877" y="0"/>
                </a:lnTo>
                <a:cubicBezTo>
                  <a:pt x="1966877" y="321626"/>
                  <a:pt x="2227847" y="583321"/>
                  <a:pt x="2548589" y="583321"/>
                </a:cubicBezTo>
                <a:lnTo>
                  <a:pt x="2548589" y="608622"/>
                </a:lnTo>
                <a:cubicBezTo>
                  <a:pt x="2213831" y="608622"/>
                  <a:pt x="1941642" y="335553"/>
                  <a:pt x="1941642" y="0"/>
                </a:cubicBezTo>
                <a:close/>
                <a:moveTo>
                  <a:pt x="2080281" y="0"/>
                </a:moveTo>
                <a:lnTo>
                  <a:pt x="2105508" y="0"/>
                </a:lnTo>
                <a:cubicBezTo>
                  <a:pt x="2105508" y="244957"/>
                  <a:pt x="2304298" y="444296"/>
                  <a:pt x="2548582" y="444296"/>
                </a:cubicBezTo>
                <a:lnTo>
                  <a:pt x="2548582" y="469597"/>
                </a:lnTo>
                <a:cubicBezTo>
                  <a:pt x="2290409" y="469597"/>
                  <a:pt x="2080281" y="258885"/>
                  <a:pt x="2080281" y="0"/>
                </a:cubicBezTo>
                <a:close/>
                <a:moveTo>
                  <a:pt x="2218926" y="0"/>
                </a:moveTo>
                <a:lnTo>
                  <a:pt x="2244153" y="0"/>
                </a:lnTo>
                <a:cubicBezTo>
                  <a:pt x="2244153" y="168288"/>
                  <a:pt x="2380629" y="305270"/>
                  <a:pt x="2548582" y="305270"/>
                </a:cubicBezTo>
                <a:lnTo>
                  <a:pt x="2548582" y="330570"/>
                </a:lnTo>
                <a:cubicBezTo>
                  <a:pt x="2366866" y="330570"/>
                  <a:pt x="2218926" y="182344"/>
                  <a:pt x="2218926" y="0"/>
                </a:cubicBezTo>
                <a:close/>
              </a:path>
            </a:pathLst>
          </a:custGeom>
          <a:solidFill>
            <a:schemeClr val="bg1"/>
          </a:solidFill>
          <a:ln w="7032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sp>
        <p:nvSpPr>
          <p:cNvPr id="29" name="Freeform 70">
            <a:extLst>
              <a:ext uri="{FF2B5EF4-FFF2-40B4-BE49-F238E27FC236}">
                <a16:creationId xmlns:a16="http://schemas.microsoft.com/office/drawing/2014/main" id="{AA39EF58-54F1-4AC9-1D83-2E7DEEAAEA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 rot="16200000" flipH="1">
            <a:off x="-9389" y="4308466"/>
            <a:ext cx="2550984" cy="2560441"/>
          </a:xfrm>
          <a:custGeom>
            <a:avLst/>
            <a:gdLst>
              <a:gd name="T0" fmla="*/ 0 w 1079"/>
              <a:gd name="T1" fmla="*/ 1083 h 1083"/>
              <a:gd name="T2" fmla="*/ 1079 w 1079"/>
              <a:gd name="T3" fmla="*/ 1083 h 1083"/>
              <a:gd name="T4" fmla="*/ 1079 w 1079"/>
              <a:gd name="T5" fmla="*/ 0 h 1083"/>
              <a:gd name="T6" fmla="*/ 0 w 1079"/>
              <a:gd name="T7" fmla="*/ 1083 h 10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79" h="1083">
                <a:moveTo>
                  <a:pt x="0" y="1083"/>
                </a:moveTo>
                <a:lnTo>
                  <a:pt x="1079" y="1083"/>
                </a:lnTo>
                <a:lnTo>
                  <a:pt x="1079" y="0"/>
                </a:lnTo>
                <a:lnTo>
                  <a:pt x="0" y="1083"/>
                </a:lnTo>
                <a:close/>
              </a:path>
            </a:pathLst>
          </a:custGeom>
          <a:solidFill>
            <a:schemeClr val="accent2"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31" name="Freeform 70">
            <a:extLst>
              <a:ext uri="{FF2B5EF4-FFF2-40B4-BE49-F238E27FC236}">
                <a16:creationId xmlns:a16="http://schemas.microsoft.com/office/drawing/2014/main" id="{0C320934-59CC-4123-C7C1-FEEE89F304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 flipH="1">
            <a:off x="-10617" y="4308466"/>
            <a:ext cx="2550984" cy="2560441"/>
          </a:xfrm>
          <a:custGeom>
            <a:avLst/>
            <a:gdLst>
              <a:gd name="T0" fmla="*/ 0 w 1079"/>
              <a:gd name="T1" fmla="*/ 1083 h 1083"/>
              <a:gd name="T2" fmla="*/ 1079 w 1079"/>
              <a:gd name="T3" fmla="*/ 1083 h 1083"/>
              <a:gd name="T4" fmla="*/ 1079 w 1079"/>
              <a:gd name="T5" fmla="*/ 0 h 1083"/>
              <a:gd name="T6" fmla="*/ 0 w 1079"/>
              <a:gd name="T7" fmla="*/ 1083 h 10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79" h="1083">
                <a:moveTo>
                  <a:pt x="0" y="1083"/>
                </a:moveTo>
                <a:lnTo>
                  <a:pt x="1079" y="1083"/>
                </a:lnTo>
                <a:lnTo>
                  <a:pt x="1079" y="0"/>
                </a:lnTo>
                <a:lnTo>
                  <a:pt x="0" y="108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33" name="Image 4">
            <a:extLst>
              <a:ext uri="{FF2B5EF4-FFF2-40B4-BE49-F238E27FC236}">
                <a16:creationId xmlns:a16="http://schemas.microsoft.com/office/drawing/2014/main" id="{EC46DC71-C12A-96C8-3FE2-AA95AB58B3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543868" y="0"/>
            <a:ext cx="2560340" cy="2560340"/>
          </a:xfrm>
          <a:custGeom>
            <a:avLst/>
            <a:gdLst>
              <a:gd name="connsiteX0" fmla="*/ 0 w 2560340"/>
              <a:gd name="connsiteY0" fmla="*/ 2560340 h 2560340"/>
              <a:gd name="connsiteX1" fmla="*/ 2560340 w 2560340"/>
              <a:gd name="connsiteY1" fmla="*/ 0 h 2560340"/>
              <a:gd name="connsiteX2" fmla="*/ 0 w 2560340"/>
              <a:gd name="connsiteY2" fmla="*/ 0 h 2560340"/>
              <a:gd name="connsiteX3" fmla="*/ 0 w 2560340"/>
              <a:gd name="connsiteY3" fmla="*/ 2560340 h 2560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60340" h="2560340">
                <a:moveTo>
                  <a:pt x="0" y="2560340"/>
                </a:moveTo>
                <a:cubicBezTo>
                  <a:pt x="1414079" y="2560340"/>
                  <a:pt x="2560340" y="1414079"/>
                  <a:pt x="2560340" y="0"/>
                </a:cubicBezTo>
                <a:lnTo>
                  <a:pt x="0" y="0"/>
                </a:lnTo>
                <a:lnTo>
                  <a:pt x="0" y="2560340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  <a:alpha val="50000"/>
            </a:schemeClr>
          </a:solidFill>
          <a:ln w="7052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460565" y="1057274"/>
            <a:ext cx="7965461" cy="994164"/>
          </a:xfrm>
        </p:spPr>
        <p:txBody>
          <a:bodyPr lIns="91440" tIns="0" rIns="91440" bIns="0" anchor="b" anchorCtr="0">
            <a:noAutofit/>
          </a:bodyPr>
          <a:lstStyle>
            <a:lvl1pPr algn="l">
              <a:lnSpc>
                <a:spcPct val="100000"/>
              </a:lnSpc>
              <a:defRPr sz="3600" b="1"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B20F5EA7-881C-8FB7-EAC9-89C8F2E5865C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3460565" y="2303029"/>
            <a:ext cx="7965460" cy="3497698"/>
          </a:xfrm>
        </p:spPr>
        <p:txBody>
          <a:bodyPr lIns="91440" tIns="0" rIns="91440" bIns="0">
            <a:normAutofit/>
          </a:bodyPr>
          <a:lstStyle>
            <a:lvl1pPr>
              <a:spcBef>
                <a:spcPts val="1000"/>
              </a:spcBef>
              <a:defRPr sz="1800"/>
            </a:lvl1pPr>
            <a:lvl2pPr>
              <a:spcBef>
                <a:spcPts val="1000"/>
              </a:spcBef>
              <a:defRPr sz="1800"/>
            </a:lvl2pPr>
            <a:lvl3pPr>
              <a:spcBef>
                <a:spcPts val="1000"/>
              </a:spcBef>
              <a:defRPr sz="1800"/>
            </a:lvl3pPr>
            <a:lvl4pPr>
              <a:spcBef>
                <a:spcPts val="1000"/>
              </a:spcBef>
              <a:defRPr sz="1800"/>
            </a:lvl4pPr>
            <a:lvl5pPr>
              <a:spcBef>
                <a:spcPts val="1000"/>
              </a:spcBef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Slide Number Placeholder 2">
            <a:extLst>
              <a:ext uri="{FF2B5EF4-FFF2-40B4-BE49-F238E27FC236}">
                <a16:creationId xmlns:a16="http://schemas.microsoft.com/office/drawing/2014/main" id="{ED7A50D8-0839-EC58-FFBE-315A2099579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358437" y="457199"/>
            <a:ext cx="1067589" cy="471489"/>
          </a:xfrm>
        </p:spPr>
        <p:txBody>
          <a:bodyPr/>
          <a:lstStyle>
            <a:lvl1pPr>
              <a:defRPr sz="1600">
                <a:latin typeface="+mj-lt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28509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>
            <a:extLst>
              <a:ext uri="{FF2B5EF4-FFF2-40B4-BE49-F238E27FC236}">
                <a16:creationId xmlns:a16="http://schemas.microsoft.com/office/drawing/2014/main" id="{C26B5661-F583-FA44-8353-161B862E69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64809" y="1057274"/>
            <a:ext cx="7043617" cy="2520217"/>
          </a:xfrm>
        </p:spPr>
        <p:txBody>
          <a:bodyPr tIns="0" bIns="0">
            <a:noAutofit/>
          </a:bodyPr>
          <a:lstStyle>
            <a:lvl1pPr algn="l">
              <a:lnSpc>
                <a:spcPct val="100000"/>
              </a:lnSpc>
              <a:defRPr sz="36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1" name="Image 0">
            <a:extLst>
              <a:ext uri="{FF2B5EF4-FFF2-40B4-BE49-F238E27FC236}">
                <a16:creationId xmlns:a16="http://schemas.microsoft.com/office/drawing/2014/main" id="{CD2D664E-6702-6607-A37E-2E99614491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5568" y="-2784"/>
            <a:ext cx="3443288" cy="6891337"/>
          </a:xfrm>
          <a:custGeom>
            <a:avLst/>
            <a:gdLst>
              <a:gd name="connsiteX0" fmla="*/ 3443288 w 3443288"/>
              <a:gd name="connsiteY0" fmla="*/ 0 h 6891337"/>
              <a:gd name="connsiteX1" fmla="*/ 0 w 3443288"/>
              <a:gd name="connsiteY1" fmla="*/ 0 h 6891337"/>
              <a:gd name="connsiteX2" fmla="*/ 0 w 3443288"/>
              <a:gd name="connsiteY2" fmla="*/ 6891338 h 6891337"/>
              <a:gd name="connsiteX3" fmla="*/ 3443288 w 3443288"/>
              <a:gd name="connsiteY3" fmla="*/ 6891338 h 6891337"/>
              <a:gd name="connsiteX4" fmla="*/ 3443288 w 3443288"/>
              <a:gd name="connsiteY4" fmla="*/ 0 h 6891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288" h="6891337">
                <a:moveTo>
                  <a:pt x="3443288" y="0"/>
                </a:moveTo>
                <a:lnTo>
                  <a:pt x="0" y="0"/>
                </a:lnTo>
                <a:lnTo>
                  <a:pt x="0" y="6891338"/>
                </a:lnTo>
                <a:lnTo>
                  <a:pt x="3443288" y="6891338"/>
                </a:lnTo>
                <a:lnTo>
                  <a:pt x="3443288" y="0"/>
                </a:lnTo>
                <a:close/>
              </a:path>
            </a:pathLst>
          </a:custGeom>
          <a:solidFill>
            <a:schemeClr val="accent3"/>
          </a:solidFill>
          <a:ln w="4756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pic>
        <p:nvPicPr>
          <p:cNvPr id="13" name="Image 1">
            <a:extLst>
              <a:ext uri="{FF2B5EF4-FFF2-40B4-BE49-F238E27FC236}">
                <a16:creationId xmlns:a16="http://schemas.microsoft.com/office/drawing/2014/main" id="{951C5737-DF7E-D671-AC74-9E488335BC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703311" y="-2784"/>
            <a:ext cx="1734410" cy="5167313"/>
          </a:xfrm>
          <a:prstGeom prst="rect">
            <a:avLst/>
          </a:prstGeom>
        </p:spPr>
      </p:pic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F232A1E1-DD38-15EA-6CA1-A84950EC43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721621" y="-2784"/>
            <a:ext cx="1716115" cy="1720853"/>
          </a:xfrm>
          <a:custGeom>
            <a:avLst/>
            <a:gdLst>
              <a:gd name="connsiteX0" fmla="*/ 93358 w 1716115"/>
              <a:gd name="connsiteY0" fmla="*/ 0 h 1720853"/>
              <a:gd name="connsiteX1" fmla="*/ 110348 w 1716115"/>
              <a:gd name="connsiteY1" fmla="*/ 0 h 1720853"/>
              <a:gd name="connsiteX2" fmla="*/ 1716029 w 1716115"/>
              <a:gd name="connsiteY2" fmla="*/ 1610112 h 1720853"/>
              <a:gd name="connsiteX3" fmla="*/ 1716029 w 1716115"/>
              <a:gd name="connsiteY3" fmla="*/ 1627151 h 1720853"/>
              <a:gd name="connsiteX4" fmla="*/ 1716115 w 1716115"/>
              <a:gd name="connsiteY4" fmla="*/ 1627237 h 1720853"/>
              <a:gd name="connsiteX5" fmla="*/ 93358 w 1716115"/>
              <a:gd name="connsiteY5" fmla="*/ 0 h 1720853"/>
              <a:gd name="connsiteX6" fmla="*/ 0 w 1716115"/>
              <a:gd name="connsiteY6" fmla="*/ 0 h 1720853"/>
              <a:gd name="connsiteX7" fmla="*/ 16989 w 1716115"/>
              <a:gd name="connsiteY7" fmla="*/ 0 h 1720853"/>
              <a:gd name="connsiteX8" fmla="*/ 1716114 w 1716115"/>
              <a:gd name="connsiteY8" fmla="*/ 1703814 h 1720853"/>
              <a:gd name="connsiteX9" fmla="*/ 1716114 w 1716115"/>
              <a:gd name="connsiteY9" fmla="*/ 1720853 h 1720853"/>
              <a:gd name="connsiteX10" fmla="*/ 0 w 1716115"/>
              <a:gd name="connsiteY10" fmla="*/ 0 h 1720853"/>
              <a:gd name="connsiteX11" fmla="*/ 186798 w 1716115"/>
              <a:gd name="connsiteY11" fmla="*/ 0 h 1720853"/>
              <a:gd name="connsiteX12" fmla="*/ 203788 w 1716115"/>
              <a:gd name="connsiteY12" fmla="*/ 0 h 1720853"/>
              <a:gd name="connsiteX13" fmla="*/ 1716109 w 1716115"/>
              <a:gd name="connsiteY13" fmla="*/ 1516501 h 1720853"/>
              <a:gd name="connsiteX14" fmla="*/ 1716109 w 1716115"/>
              <a:gd name="connsiteY14" fmla="*/ 1533535 h 1720853"/>
              <a:gd name="connsiteX15" fmla="*/ 186798 w 1716115"/>
              <a:gd name="connsiteY15" fmla="*/ 0 h 1720853"/>
              <a:gd name="connsiteX16" fmla="*/ 280155 w 1716115"/>
              <a:gd name="connsiteY16" fmla="*/ 0 h 1720853"/>
              <a:gd name="connsiteX17" fmla="*/ 297145 w 1716115"/>
              <a:gd name="connsiteY17" fmla="*/ 0 h 1720853"/>
              <a:gd name="connsiteX18" fmla="*/ 1716114 w 1716115"/>
              <a:gd name="connsiteY18" fmla="*/ 1422885 h 1720853"/>
              <a:gd name="connsiteX19" fmla="*/ 1716114 w 1716115"/>
              <a:gd name="connsiteY19" fmla="*/ 1439924 h 1720853"/>
              <a:gd name="connsiteX20" fmla="*/ 280155 w 1716115"/>
              <a:gd name="connsiteY20" fmla="*/ 0 h 1720853"/>
              <a:gd name="connsiteX21" fmla="*/ 373512 w 1716115"/>
              <a:gd name="connsiteY21" fmla="*/ 0 h 1720853"/>
              <a:gd name="connsiteX22" fmla="*/ 390502 w 1716115"/>
              <a:gd name="connsiteY22" fmla="*/ 0 h 1720853"/>
              <a:gd name="connsiteX23" fmla="*/ 1716029 w 1716115"/>
              <a:gd name="connsiteY23" fmla="*/ 1329184 h 1720853"/>
              <a:gd name="connsiteX24" fmla="*/ 1716029 w 1716115"/>
              <a:gd name="connsiteY24" fmla="*/ 1346223 h 1720853"/>
              <a:gd name="connsiteX25" fmla="*/ 1716114 w 1716115"/>
              <a:gd name="connsiteY25" fmla="*/ 1346308 h 1720853"/>
              <a:gd name="connsiteX26" fmla="*/ 373512 w 1716115"/>
              <a:gd name="connsiteY26" fmla="*/ 0 h 1720853"/>
              <a:gd name="connsiteX27" fmla="*/ 466953 w 1716115"/>
              <a:gd name="connsiteY27" fmla="*/ 0 h 1720853"/>
              <a:gd name="connsiteX28" fmla="*/ 483944 w 1716115"/>
              <a:gd name="connsiteY28" fmla="*/ 0 h 1720853"/>
              <a:gd name="connsiteX29" fmla="*/ 1716110 w 1716115"/>
              <a:gd name="connsiteY29" fmla="*/ 1235573 h 1720853"/>
              <a:gd name="connsiteX30" fmla="*/ 1716110 w 1716115"/>
              <a:gd name="connsiteY30" fmla="*/ 1252607 h 1720853"/>
              <a:gd name="connsiteX31" fmla="*/ 466953 w 1716115"/>
              <a:gd name="connsiteY31" fmla="*/ 0 h 1720853"/>
              <a:gd name="connsiteX32" fmla="*/ 560310 w 1716115"/>
              <a:gd name="connsiteY32" fmla="*/ 0 h 1720853"/>
              <a:gd name="connsiteX33" fmla="*/ 577297 w 1716115"/>
              <a:gd name="connsiteY33" fmla="*/ 0 h 1720853"/>
              <a:gd name="connsiteX34" fmla="*/ 1716109 w 1716115"/>
              <a:gd name="connsiteY34" fmla="*/ 1141957 h 1720853"/>
              <a:gd name="connsiteX35" fmla="*/ 1716109 w 1716115"/>
              <a:gd name="connsiteY35" fmla="*/ 1158991 h 1720853"/>
              <a:gd name="connsiteX36" fmla="*/ 560310 w 1716115"/>
              <a:gd name="connsiteY36" fmla="*/ 0 h 1720853"/>
              <a:gd name="connsiteX37" fmla="*/ 653668 w 1716115"/>
              <a:gd name="connsiteY37" fmla="*/ 0 h 1720853"/>
              <a:gd name="connsiteX38" fmla="*/ 670655 w 1716115"/>
              <a:gd name="connsiteY38" fmla="*/ 0 h 1720853"/>
              <a:gd name="connsiteX39" fmla="*/ 1716029 w 1716115"/>
              <a:gd name="connsiteY39" fmla="*/ 1048255 h 1720853"/>
              <a:gd name="connsiteX40" fmla="*/ 1716029 w 1716115"/>
              <a:gd name="connsiteY40" fmla="*/ 1065294 h 1720853"/>
              <a:gd name="connsiteX41" fmla="*/ 1716114 w 1716115"/>
              <a:gd name="connsiteY41" fmla="*/ 1065380 h 1720853"/>
              <a:gd name="connsiteX42" fmla="*/ 653668 w 1716115"/>
              <a:gd name="connsiteY42" fmla="*/ 0 h 1720853"/>
              <a:gd name="connsiteX43" fmla="*/ 747112 w 1716115"/>
              <a:gd name="connsiteY43" fmla="*/ 0 h 1720853"/>
              <a:gd name="connsiteX44" fmla="*/ 764104 w 1716115"/>
              <a:gd name="connsiteY44" fmla="*/ 0 h 1720853"/>
              <a:gd name="connsiteX45" fmla="*/ 1716115 w 1716115"/>
              <a:gd name="connsiteY45" fmla="*/ 954644 h 1720853"/>
              <a:gd name="connsiteX46" fmla="*/ 1716115 w 1716115"/>
              <a:gd name="connsiteY46" fmla="*/ 971678 h 1720853"/>
              <a:gd name="connsiteX47" fmla="*/ 747112 w 1716115"/>
              <a:gd name="connsiteY47" fmla="*/ 0 h 1720853"/>
              <a:gd name="connsiteX48" fmla="*/ 840465 w 1716115"/>
              <a:gd name="connsiteY48" fmla="*/ 0 h 1720853"/>
              <a:gd name="connsiteX49" fmla="*/ 857452 w 1716115"/>
              <a:gd name="connsiteY49" fmla="*/ 0 h 1720853"/>
              <a:gd name="connsiteX50" fmla="*/ 1716109 w 1716115"/>
              <a:gd name="connsiteY50" fmla="*/ 861028 h 1720853"/>
              <a:gd name="connsiteX51" fmla="*/ 1716109 w 1716115"/>
              <a:gd name="connsiteY51" fmla="*/ 878062 h 1720853"/>
              <a:gd name="connsiteX52" fmla="*/ 840465 w 1716115"/>
              <a:gd name="connsiteY52" fmla="*/ 0 h 1720853"/>
              <a:gd name="connsiteX53" fmla="*/ 933823 w 1716115"/>
              <a:gd name="connsiteY53" fmla="*/ 0 h 1720853"/>
              <a:gd name="connsiteX54" fmla="*/ 950810 w 1716115"/>
              <a:gd name="connsiteY54" fmla="*/ 0 h 1720853"/>
              <a:gd name="connsiteX55" fmla="*/ 1716114 w 1716115"/>
              <a:gd name="connsiteY55" fmla="*/ 767327 h 1720853"/>
              <a:gd name="connsiteX56" fmla="*/ 1716114 w 1716115"/>
              <a:gd name="connsiteY56" fmla="*/ 784366 h 1720853"/>
              <a:gd name="connsiteX57" fmla="*/ 1716114 w 1716115"/>
              <a:gd name="connsiteY57" fmla="*/ 784451 h 1720853"/>
              <a:gd name="connsiteX58" fmla="*/ 933823 w 1716115"/>
              <a:gd name="connsiteY58" fmla="*/ 0 h 1720853"/>
              <a:gd name="connsiteX59" fmla="*/ 1027262 w 1716115"/>
              <a:gd name="connsiteY59" fmla="*/ 0 h 1720853"/>
              <a:gd name="connsiteX60" fmla="*/ 1044254 w 1716115"/>
              <a:gd name="connsiteY60" fmla="*/ 0 h 1720853"/>
              <a:gd name="connsiteX61" fmla="*/ 1716110 w 1716115"/>
              <a:gd name="connsiteY61" fmla="*/ 673716 h 1720853"/>
              <a:gd name="connsiteX62" fmla="*/ 1716110 w 1716115"/>
              <a:gd name="connsiteY62" fmla="*/ 690750 h 1720853"/>
              <a:gd name="connsiteX63" fmla="*/ 1027262 w 1716115"/>
              <a:gd name="connsiteY63" fmla="*/ 0 h 1720853"/>
              <a:gd name="connsiteX64" fmla="*/ 1120625 w 1716115"/>
              <a:gd name="connsiteY64" fmla="*/ 0 h 1720853"/>
              <a:gd name="connsiteX65" fmla="*/ 1137612 w 1716115"/>
              <a:gd name="connsiteY65" fmla="*/ 0 h 1720853"/>
              <a:gd name="connsiteX66" fmla="*/ 1716115 w 1716115"/>
              <a:gd name="connsiteY66" fmla="*/ 580100 h 1720853"/>
              <a:gd name="connsiteX67" fmla="*/ 1716115 w 1716115"/>
              <a:gd name="connsiteY67" fmla="*/ 597134 h 1720853"/>
              <a:gd name="connsiteX68" fmla="*/ 1120625 w 1716115"/>
              <a:gd name="connsiteY68" fmla="*/ 0 h 1720853"/>
              <a:gd name="connsiteX69" fmla="*/ 1213978 w 1716115"/>
              <a:gd name="connsiteY69" fmla="*/ 0 h 1720853"/>
              <a:gd name="connsiteX70" fmla="*/ 1230965 w 1716115"/>
              <a:gd name="connsiteY70" fmla="*/ 0 h 1720853"/>
              <a:gd name="connsiteX71" fmla="*/ 1716109 w 1716115"/>
              <a:gd name="connsiteY71" fmla="*/ 486398 h 1720853"/>
              <a:gd name="connsiteX72" fmla="*/ 1716109 w 1716115"/>
              <a:gd name="connsiteY72" fmla="*/ 503437 h 1720853"/>
              <a:gd name="connsiteX73" fmla="*/ 1716109 w 1716115"/>
              <a:gd name="connsiteY73" fmla="*/ 503523 h 1720853"/>
              <a:gd name="connsiteX74" fmla="*/ 1213978 w 1716115"/>
              <a:gd name="connsiteY74" fmla="*/ 0 h 1720853"/>
              <a:gd name="connsiteX75" fmla="*/ 1307422 w 1716115"/>
              <a:gd name="connsiteY75" fmla="*/ 0 h 1720853"/>
              <a:gd name="connsiteX76" fmla="*/ 1324414 w 1716115"/>
              <a:gd name="connsiteY76" fmla="*/ 0 h 1720853"/>
              <a:gd name="connsiteX77" fmla="*/ 1716115 w 1716115"/>
              <a:gd name="connsiteY77" fmla="*/ 392784 h 1720853"/>
              <a:gd name="connsiteX78" fmla="*/ 1716115 w 1716115"/>
              <a:gd name="connsiteY78" fmla="*/ 409821 h 1720853"/>
              <a:gd name="connsiteX79" fmla="*/ 1307422 w 1716115"/>
              <a:gd name="connsiteY79" fmla="*/ 0 h 1720853"/>
              <a:gd name="connsiteX80" fmla="*/ 1400775 w 1716115"/>
              <a:gd name="connsiteY80" fmla="*/ 0 h 1720853"/>
              <a:gd name="connsiteX81" fmla="*/ 1417762 w 1716115"/>
              <a:gd name="connsiteY81" fmla="*/ 0 h 1720853"/>
              <a:gd name="connsiteX82" fmla="*/ 1716109 w 1716115"/>
              <a:gd name="connsiteY82" fmla="*/ 299170 h 1720853"/>
              <a:gd name="connsiteX83" fmla="*/ 1716109 w 1716115"/>
              <a:gd name="connsiteY83" fmla="*/ 316207 h 1720853"/>
              <a:gd name="connsiteX84" fmla="*/ 1400775 w 1716115"/>
              <a:gd name="connsiteY84" fmla="*/ 0 h 1720853"/>
              <a:gd name="connsiteX85" fmla="*/ 1494133 w 1716115"/>
              <a:gd name="connsiteY85" fmla="*/ 0 h 1720853"/>
              <a:gd name="connsiteX86" fmla="*/ 1511120 w 1716115"/>
              <a:gd name="connsiteY86" fmla="*/ 0 h 1720853"/>
              <a:gd name="connsiteX87" fmla="*/ 1716109 w 1716115"/>
              <a:gd name="connsiteY87" fmla="*/ 205556 h 1720853"/>
              <a:gd name="connsiteX88" fmla="*/ 1716109 w 1716115"/>
              <a:gd name="connsiteY88" fmla="*/ 222592 h 1720853"/>
              <a:gd name="connsiteX89" fmla="*/ 1494133 w 1716115"/>
              <a:gd name="connsiteY89" fmla="*/ 0 h 1720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1716115" h="1720853">
                <a:moveTo>
                  <a:pt x="93358" y="0"/>
                </a:moveTo>
                <a:lnTo>
                  <a:pt x="110348" y="0"/>
                </a:lnTo>
                <a:cubicBezTo>
                  <a:pt x="110348" y="887874"/>
                  <a:pt x="830686" y="1610112"/>
                  <a:pt x="1716029" y="1610112"/>
                </a:cubicBezTo>
                <a:lnTo>
                  <a:pt x="1716029" y="1627151"/>
                </a:lnTo>
                <a:lnTo>
                  <a:pt x="1716115" y="1627237"/>
                </a:lnTo>
                <a:cubicBezTo>
                  <a:pt x="821334" y="1627237"/>
                  <a:pt x="93358" y="897252"/>
                  <a:pt x="93358" y="0"/>
                </a:cubicBezTo>
                <a:close/>
                <a:moveTo>
                  <a:pt x="0" y="0"/>
                </a:moveTo>
                <a:lnTo>
                  <a:pt x="16989" y="0"/>
                </a:lnTo>
                <a:cubicBezTo>
                  <a:pt x="16989" y="939499"/>
                  <a:pt x="779202" y="1703814"/>
                  <a:pt x="1716114" y="1703814"/>
                </a:cubicBezTo>
                <a:lnTo>
                  <a:pt x="1716114" y="1720853"/>
                </a:lnTo>
                <a:cubicBezTo>
                  <a:pt x="769850" y="1720853"/>
                  <a:pt x="0" y="948877"/>
                  <a:pt x="0" y="0"/>
                </a:cubicBezTo>
                <a:close/>
                <a:moveTo>
                  <a:pt x="186798" y="0"/>
                </a:moveTo>
                <a:lnTo>
                  <a:pt x="203788" y="0"/>
                </a:lnTo>
                <a:cubicBezTo>
                  <a:pt x="203788" y="836248"/>
                  <a:pt x="882254" y="1516501"/>
                  <a:pt x="1716109" y="1516501"/>
                </a:cubicBezTo>
                <a:lnTo>
                  <a:pt x="1716109" y="1533535"/>
                </a:lnTo>
                <a:cubicBezTo>
                  <a:pt x="872812" y="1533535"/>
                  <a:pt x="186798" y="845626"/>
                  <a:pt x="186798" y="0"/>
                </a:cubicBezTo>
                <a:close/>
                <a:moveTo>
                  <a:pt x="280155" y="0"/>
                </a:moveTo>
                <a:lnTo>
                  <a:pt x="297145" y="0"/>
                </a:lnTo>
                <a:cubicBezTo>
                  <a:pt x="297145" y="784537"/>
                  <a:pt x="933652" y="1422885"/>
                  <a:pt x="1716114" y="1422885"/>
                </a:cubicBezTo>
                <a:lnTo>
                  <a:pt x="1716114" y="1439924"/>
                </a:lnTo>
                <a:cubicBezTo>
                  <a:pt x="924300" y="1439924"/>
                  <a:pt x="280155" y="794001"/>
                  <a:pt x="280155" y="0"/>
                </a:cubicBezTo>
                <a:close/>
                <a:moveTo>
                  <a:pt x="373512" y="0"/>
                </a:moveTo>
                <a:lnTo>
                  <a:pt x="390502" y="0"/>
                </a:lnTo>
                <a:cubicBezTo>
                  <a:pt x="390502" y="732911"/>
                  <a:pt x="985135" y="1329184"/>
                  <a:pt x="1716029" y="1329184"/>
                </a:cubicBezTo>
                <a:lnTo>
                  <a:pt x="1716029" y="1346223"/>
                </a:lnTo>
                <a:lnTo>
                  <a:pt x="1716114" y="1346308"/>
                </a:lnTo>
                <a:cubicBezTo>
                  <a:pt x="975783" y="1346308"/>
                  <a:pt x="373512" y="742375"/>
                  <a:pt x="373512" y="0"/>
                </a:cubicBezTo>
                <a:close/>
                <a:moveTo>
                  <a:pt x="466953" y="0"/>
                </a:moveTo>
                <a:lnTo>
                  <a:pt x="483944" y="0"/>
                </a:lnTo>
                <a:cubicBezTo>
                  <a:pt x="483944" y="681286"/>
                  <a:pt x="1036704" y="1235573"/>
                  <a:pt x="1716110" y="1235573"/>
                </a:cubicBezTo>
                <a:lnTo>
                  <a:pt x="1716110" y="1252607"/>
                </a:lnTo>
                <a:cubicBezTo>
                  <a:pt x="1027347" y="1252607"/>
                  <a:pt x="466953" y="690664"/>
                  <a:pt x="466953" y="0"/>
                </a:cubicBezTo>
                <a:close/>
                <a:moveTo>
                  <a:pt x="560310" y="0"/>
                </a:moveTo>
                <a:lnTo>
                  <a:pt x="577297" y="0"/>
                </a:lnTo>
                <a:cubicBezTo>
                  <a:pt x="577297" y="629660"/>
                  <a:pt x="1088188" y="1141957"/>
                  <a:pt x="1716109" y="1141957"/>
                </a:cubicBezTo>
                <a:lnTo>
                  <a:pt x="1716109" y="1158991"/>
                </a:lnTo>
                <a:cubicBezTo>
                  <a:pt x="1078835" y="1158991"/>
                  <a:pt x="560310" y="639038"/>
                  <a:pt x="560310" y="0"/>
                </a:cubicBezTo>
                <a:close/>
                <a:moveTo>
                  <a:pt x="653668" y="0"/>
                </a:moveTo>
                <a:lnTo>
                  <a:pt x="670655" y="0"/>
                </a:lnTo>
                <a:cubicBezTo>
                  <a:pt x="670655" y="578035"/>
                  <a:pt x="1139586" y="1048255"/>
                  <a:pt x="1716029" y="1048255"/>
                </a:cubicBezTo>
                <a:lnTo>
                  <a:pt x="1716029" y="1065294"/>
                </a:lnTo>
                <a:lnTo>
                  <a:pt x="1716114" y="1065380"/>
                </a:lnTo>
                <a:cubicBezTo>
                  <a:pt x="1130319" y="1065380"/>
                  <a:pt x="653668" y="587499"/>
                  <a:pt x="653668" y="0"/>
                </a:cubicBezTo>
                <a:close/>
                <a:moveTo>
                  <a:pt x="747112" y="0"/>
                </a:moveTo>
                <a:lnTo>
                  <a:pt x="764104" y="0"/>
                </a:lnTo>
                <a:cubicBezTo>
                  <a:pt x="764104" y="526409"/>
                  <a:pt x="1191155" y="954644"/>
                  <a:pt x="1716115" y="954644"/>
                </a:cubicBezTo>
                <a:lnTo>
                  <a:pt x="1716115" y="971678"/>
                </a:lnTo>
                <a:cubicBezTo>
                  <a:pt x="1181802" y="971678"/>
                  <a:pt x="747112" y="535787"/>
                  <a:pt x="747112" y="0"/>
                </a:cubicBezTo>
                <a:close/>
                <a:moveTo>
                  <a:pt x="840465" y="0"/>
                </a:moveTo>
                <a:lnTo>
                  <a:pt x="857452" y="0"/>
                </a:lnTo>
                <a:cubicBezTo>
                  <a:pt x="857452" y="474783"/>
                  <a:pt x="1242638" y="861028"/>
                  <a:pt x="1716109" y="861028"/>
                </a:cubicBezTo>
                <a:lnTo>
                  <a:pt x="1716109" y="878062"/>
                </a:lnTo>
                <a:cubicBezTo>
                  <a:pt x="1233281" y="878062"/>
                  <a:pt x="840465" y="484162"/>
                  <a:pt x="840465" y="0"/>
                </a:cubicBezTo>
                <a:close/>
                <a:moveTo>
                  <a:pt x="933823" y="0"/>
                </a:moveTo>
                <a:lnTo>
                  <a:pt x="950810" y="0"/>
                </a:lnTo>
                <a:cubicBezTo>
                  <a:pt x="950810" y="423157"/>
                  <a:pt x="1294121" y="767327"/>
                  <a:pt x="1716114" y="767327"/>
                </a:cubicBezTo>
                <a:lnTo>
                  <a:pt x="1716114" y="784366"/>
                </a:lnTo>
                <a:lnTo>
                  <a:pt x="1716114" y="784451"/>
                </a:lnTo>
                <a:cubicBezTo>
                  <a:pt x="1284769" y="784451"/>
                  <a:pt x="933823" y="432536"/>
                  <a:pt x="933823" y="0"/>
                </a:cubicBezTo>
                <a:close/>
                <a:moveTo>
                  <a:pt x="1027262" y="0"/>
                </a:moveTo>
                <a:lnTo>
                  <a:pt x="1044254" y="0"/>
                </a:lnTo>
                <a:cubicBezTo>
                  <a:pt x="1044254" y="371532"/>
                  <a:pt x="1345685" y="673716"/>
                  <a:pt x="1716110" y="673716"/>
                </a:cubicBezTo>
                <a:lnTo>
                  <a:pt x="1716110" y="690750"/>
                </a:lnTo>
                <a:cubicBezTo>
                  <a:pt x="1336248" y="690750"/>
                  <a:pt x="1027262" y="380824"/>
                  <a:pt x="1027262" y="0"/>
                </a:cubicBezTo>
                <a:close/>
                <a:moveTo>
                  <a:pt x="1120625" y="0"/>
                </a:moveTo>
                <a:lnTo>
                  <a:pt x="1137612" y="0"/>
                </a:lnTo>
                <a:cubicBezTo>
                  <a:pt x="1137612" y="319820"/>
                  <a:pt x="1397088" y="580100"/>
                  <a:pt x="1716115" y="580100"/>
                </a:cubicBezTo>
                <a:lnTo>
                  <a:pt x="1716115" y="597134"/>
                </a:lnTo>
                <a:cubicBezTo>
                  <a:pt x="1387736" y="597134"/>
                  <a:pt x="1120625" y="329285"/>
                  <a:pt x="1120625" y="0"/>
                </a:cubicBezTo>
                <a:close/>
                <a:moveTo>
                  <a:pt x="1213978" y="0"/>
                </a:moveTo>
                <a:lnTo>
                  <a:pt x="1230965" y="0"/>
                </a:lnTo>
                <a:cubicBezTo>
                  <a:pt x="1230965" y="268195"/>
                  <a:pt x="1448571" y="486398"/>
                  <a:pt x="1716109" y="486398"/>
                </a:cubicBezTo>
                <a:lnTo>
                  <a:pt x="1716109" y="503437"/>
                </a:lnTo>
                <a:lnTo>
                  <a:pt x="1716109" y="503523"/>
                </a:lnTo>
                <a:cubicBezTo>
                  <a:pt x="1439214" y="503523"/>
                  <a:pt x="1213978" y="277659"/>
                  <a:pt x="1213978" y="0"/>
                </a:cubicBezTo>
                <a:close/>
                <a:moveTo>
                  <a:pt x="1307422" y="0"/>
                </a:moveTo>
                <a:lnTo>
                  <a:pt x="1324414" y="0"/>
                </a:lnTo>
                <a:cubicBezTo>
                  <a:pt x="1324414" y="216569"/>
                  <a:pt x="1500141" y="392784"/>
                  <a:pt x="1716115" y="392784"/>
                </a:cubicBezTo>
                <a:lnTo>
                  <a:pt x="1716115" y="409821"/>
                </a:lnTo>
                <a:cubicBezTo>
                  <a:pt x="1490703" y="409821"/>
                  <a:pt x="1307422" y="225948"/>
                  <a:pt x="1307422" y="0"/>
                </a:cubicBezTo>
                <a:close/>
                <a:moveTo>
                  <a:pt x="1400775" y="0"/>
                </a:moveTo>
                <a:lnTo>
                  <a:pt x="1417762" y="0"/>
                </a:lnTo>
                <a:cubicBezTo>
                  <a:pt x="1417762" y="164944"/>
                  <a:pt x="1551619" y="299170"/>
                  <a:pt x="1716109" y="299170"/>
                </a:cubicBezTo>
                <a:lnTo>
                  <a:pt x="1716109" y="316207"/>
                </a:lnTo>
                <a:cubicBezTo>
                  <a:pt x="1542266" y="316207"/>
                  <a:pt x="1400775" y="174322"/>
                  <a:pt x="1400775" y="0"/>
                </a:cubicBezTo>
                <a:close/>
                <a:moveTo>
                  <a:pt x="1494133" y="0"/>
                </a:moveTo>
                <a:lnTo>
                  <a:pt x="1511120" y="0"/>
                </a:lnTo>
                <a:cubicBezTo>
                  <a:pt x="1511120" y="113318"/>
                  <a:pt x="1603017" y="205556"/>
                  <a:pt x="1716109" y="205556"/>
                </a:cubicBezTo>
                <a:lnTo>
                  <a:pt x="1716109" y="222592"/>
                </a:lnTo>
                <a:cubicBezTo>
                  <a:pt x="1593750" y="222592"/>
                  <a:pt x="1494133" y="122783"/>
                  <a:pt x="1494133" y="0"/>
                </a:cubicBezTo>
                <a:close/>
              </a:path>
            </a:pathLst>
          </a:custGeom>
          <a:solidFill>
            <a:schemeClr val="bg1">
              <a:alpha val="99000"/>
            </a:schemeClr>
          </a:solidFill>
          <a:ln w="472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7" name="Image 5">
            <a:extLst>
              <a:ext uri="{FF2B5EF4-FFF2-40B4-BE49-F238E27FC236}">
                <a16:creationId xmlns:a16="http://schemas.microsoft.com/office/drawing/2014/main" id="{B9036D42-A06F-E6EE-BB91-8BAF045198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5568" y="3440504"/>
            <a:ext cx="3443288" cy="3448050"/>
          </a:xfrm>
          <a:custGeom>
            <a:avLst/>
            <a:gdLst>
              <a:gd name="connsiteX0" fmla="*/ 1721644 w 3443288"/>
              <a:gd name="connsiteY0" fmla="*/ 3448051 h 3448050"/>
              <a:gd name="connsiteX1" fmla="*/ 3443288 w 3443288"/>
              <a:gd name="connsiteY1" fmla="*/ 1724025 h 3448050"/>
              <a:gd name="connsiteX2" fmla="*/ 1721644 w 3443288"/>
              <a:gd name="connsiteY2" fmla="*/ 0 h 3448050"/>
              <a:gd name="connsiteX3" fmla="*/ 0 w 3443288"/>
              <a:gd name="connsiteY3" fmla="*/ 1724025 h 3448050"/>
              <a:gd name="connsiteX4" fmla="*/ 1721644 w 3443288"/>
              <a:gd name="connsiteY4" fmla="*/ 3448051 h 3448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288" h="3448050">
                <a:moveTo>
                  <a:pt x="1721644" y="3448051"/>
                </a:moveTo>
                <a:cubicBezTo>
                  <a:pt x="2672482" y="3448051"/>
                  <a:pt x="3443288" y="2676178"/>
                  <a:pt x="3443288" y="1724025"/>
                </a:cubicBezTo>
                <a:cubicBezTo>
                  <a:pt x="3443288" y="771873"/>
                  <a:pt x="2672482" y="0"/>
                  <a:pt x="1721644" y="0"/>
                </a:cubicBezTo>
                <a:cubicBezTo>
                  <a:pt x="770806" y="0"/>
                  <a:pt x="0" y="771873"/>
                  <a:pt x="0" y="1724025"/>
                </a:cubicBezTo>
                <a:cubicBezTo>
                  <a:pt x="0" y="2676178"/>
                  <a:pt x="770806" y="3448051"/>
                  <a:pt x="1721644" y="3448051"/>
                </a:cubicBezTo>
                <a:close/>
              </a:path>
            </a:pathLst>
          </a:custGeom>
          <a:solidFill>
            <a:schemeClr val="accent6"/>
          </a:solidFill>
          <a:ln w="4756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pic>
        <p:nvPicPr>
          <p:cNvPr id="19" name="Image 6">
            <a:extLst>
              <a:ext uri="{FF2B5EF4-FFF2-40B4-BE49-F238E27FC236}">
                <a16:creationId xmlns:a16="http://schemas.microsoft.com/office/drawing/2014/main" id="{86E0540C-3355-A50D-AC61-047B54B70C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718457" y="3440504"/>
            <a:ext cx="1719263" cy="1724025"/>
          </a:xfrm>
          <a:prstGeom prst="rect">
            <a:avLst/>
          </a:prstGeom>
        </p:spPr>
      </p:pic>
      <p:sp>
        <p:nvSpPr>
          <p:cNvPr id="16" name="Slide Number Placeholder 2">
            <a:extLst>
              <a:ext uri="{FF2B5EF4-FFF2-40B4-BE49-F238E27FC236}">
                <a16:creationId xmlns:a16="http://schemas.microsoft.com/office/drawing/2014/main" id="{B00F713C-1CC6-5879-0410-95F179D56AD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438475" y="457199"/>
            <a:ext cx="987552" cy="471489"/>
          </a:xfrm>
        </p:spPr>
        <p:txBody>
          <a:bodyPr/>
          <a:lstStyle>
            <a:lvl1pPr>
              <a:defRPr sz="1600">
                <a:latin typeface="+mj-lt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8E40D3F2-4A7A-F909-AC98-0B402B26776E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4364808" y="3808750"/>
            <a:ext cx="7043618" cy="2233233"/>
          </a:xfrm>
        </p:spPr>
        <p:txBody>
          <a:bodyPr lIns="91440" tIns="0" rIns="9144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/>
            </a:lvl1pPr>
            <a:lvl2pPr marL="347472">
              <a:lnSpc>
                <a:spcPct val="100000"/>
              </a:lnSpc>
              <a:spcBef>
                <a:spcPts val="0"/>
              </a:spcBef>
              <a:defRPr sz="2400"/>
            </a:lvl2pPr>
            <a:lvl3pPr marL="685800">
              <a:lnSpc>
                <a:spcPct val="100000"/>
              </a:lnSpc>
              <a:spcBef>
                <a:spcPts val="0"/>
              </a:spcBef>
              <a:defRPr sz="2400"/>
            </a:lvl3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162965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Freeform 26">
            <a:extLst>
              <a:ext uri="{FF2B5EF4-FFF2-40B4-BE49-F238E27FC236}">
                <a16:creationId xmlns:a16="http://schemas.microsoft.com/office/drawing/2014/main" id="{3C7B0BB3-A5CA-7C72-DC39-AD00EC9096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989454" y="3427336"/>
            <a:ext cx="3202546" cy="3430665"/>
          </a:xfrm>
          <a:custGeom>
            <a:avLst/>
            <a:gdLst>
              <a:gd name="connsiteX0" fmla="*/ 0 w 3202546"/>
              <a:gd name="connsiteY0" fmla="*/ 0 h 3430665"/>
              <a:gd name="connsiteX1" fmla="*/ 3202546 w 3202546"/>
              <a:gd name="connsiteY1" fmla="*/ 0 h 3430665"/>
              <a:gd name="connsiteX2" fmla="*/ 3202546 w 3202546"/>
              <a:gd name="connsiteY2" fmla="*/ 3430665 h 3430665"/>
              <a:gd name="connsiteX3" fmla="*/ 0 w 3202546"/>
              <a:gd name="connsiteY3" fmla="*/ 3430665 h 3430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02546" h="3430665">
                <a:moveTo>
                  <a:pt x="0" y="0"/>
                </a:moveTo>
                <a:lnTo>
                  <a:pt x="3202546" y="0"/>
                </a:lnTo>
                <a:lnTo>
                  <a:pt x="3202546" y="3430665"/>
                </a:lnTo>
                <a:lnTo>
                  <a:pt x="0" y="3430665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Freeform 17">
            <a:extLst>
              <a:ext uri="{FF2B5EF4-FFF2-40B4-BE49-F238E27FC236}">
                <a16:creationId xmlns:a16="http://schemas.microsoft.com/office/drawing/2014/main" id="{07871527-68A5-0A5C-F5A6-A80523BAC9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989454" y="3654149"/>
            <a:ext cx="3202546" cy="3203852"/>
          </a:xfrm>
          <a:custGeom>
            <a:avLst/>
            <a:gdLst>
              <a:gd name="connsiteX0" fmla="*/ 3202546 w 3202546"/>
              <a:gd name="connsiteY0" fmla="*/ 0 h 3203852"/>
              <a:gd name="connsiteX1" fmla="*/ 3202546 w 3202546"/>
              <a:gd name="connsiteY1" fmla="*/ 3203852 h 3203852"/>
              <a:gd name="connsiteX2" fmla="*/ 0 w 3202546"/>
              <a:gd name="connsiteY2" fmla="*/ 3203852 h 3203852"/>
              <a:gd name="connsiteX3" fmla="*/ 0 w 3202546"/>
              <a:gd name="connsiteY3" fmla="*/ 3190718 h 3203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02546" h="3203852">
                <a:moveTo>
                  <a:pt x="3202546" y="0"/>
                </a:moveTo>
                <a:lnTo>
                  <a:pt x="3202546" y="3203852"/>
                </a:lnTo>
                <a:lnTo>
                  <a:pt x="0" y="3203852"/>
                </a:lnTo>
                <a:lnTo>
                  <a:pt x="0" y="319071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CEB118B3-9B06-AD11-738A-7A0651F98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989455" y="1"/>
            <a:ext cx="3202545" cy="3437345"/>
          </a:xfrm>
          <a:custGeom>
            <a:avLst/>
            <a:gdLst>
              <a:gd name="connsiteX0" fmla="*/ 0 w 3202545"/>
              <a:gd name="connsiteY0" fmla="*/ 0 h 3437345"/>
              <a:gd name="connsiteX1" fmla="*/ 3202545 w 3202545"/>
              <a:gd name="connsiteY1" fmla="*/ 0 h 3437345"/>
              <a:gd name="connsiteX2" fmla="*/ 3202545 w 3202545"/>
              <a:gd name="connsiteY2" fmla="*/ 3437345 h 3437345"/>
              <a:gd name="connsiteX3" fmla="*/ 0 w 3202545"/>
              <a:gd name="connsiteY3" fmla="*/ 3437345 h 3437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02545" h="3437345">
                <a:moveTo>
                  <a:pt x="0" y="0"/>
                </a:moveTo>
                <a:lnTo>
                  <a:pt x="3202545" y="0"/>
                </a:lnTo>
                <a:lnTo>
                  <a:pt x="3202545" y="3437345"/>
                </a:lnTo>
                <a:lnTo>
                  <a:pt x="0" y="343734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Freeform 15">
            <a:extLst>
              <a:ext uri="{FF2B5EF4-FFF2-40B4-BE49-F238E27FC236}">
                <a16:creationId xmlns:a16="http://schemas.microsoft.com/office/drawing/2014/main" id="{0EA94262-504E-06F2-F383-E832C37B12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989454" y="6681"/>
            <a:ext cx="3202546" cy="3436477"/>
          </a:xfrm>
          <a:custGeom>
            <a:avLst/>
            <a:gdLst>
              <a:gd name="connsiteX0" fmla="*/ 0 w 3202546"/>
              <a:gd name="connsiteY0" fmla="*/ 0 h 3436477"/>
              <a:gd name="connsiteX1" fmla="*/ 3202546 w 3202546"/>
              <a:gd name="connsiteY1" fmla="*/ 3214418 h 3436477"/>
              <a:gd name="connsiteX2" fmla="*/ 3202546 w 3202546"/>
              <a:gd name="connsiteY2" fmla="*/ 3436477 h 3436477"/>
              <a:gd name="connsiteX3" fmla="*/ 0 w 3202546"/>
              <a:gd name="connsiteY3" fmla="*/ 3436477 h 3436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02546" h="3436477">
                <a:moveTo>
                  <a:pt x="0" y="0"/>
                </a:moveTo>
                <a:lnTo>
                  <a:pt x="3202546" y="3214418"/>
                </a:lnTo>
                <a:lnTo>
                  <a:pt x="3202546" y="3436477"/>
                </a:lnTo>
                <a:lnTo>
                  <a:pt x="0" y="343647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Title 19">
            <a:extLst>
              <a:ext uri="{FF2B5EF4-FFF2-40B4-BE49-F238E27FC236}">
                <a16:creationId xmlns:a16="http://schemas.microsoft.com/office/drawing/2014/main" id="{C26B5661-F583-FA44-8353-161B862E69B1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914399" y="834635"/>
            <a:ext cx="7796464" cy="1222385"/>
          </a:xfrm>
        </p:spPr>
        <p:txBody>
          <a:bodyPr tIns="0" bIns="0">
            <a:noAutofit/>
          </a:bodyPr>
          <a:lstStyle>
            <a:lvl1pPr algn="l">
              <a:lnSpc>
                <a:spcPct val="100000"/>
              </a:lnSpc>
              <a:defRPr sz="36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9" name="Slide Number Placeholder 2">
            <a:extLst>
              <a:ext uri="{FF2B5EF4-FFF2-40B4-BE49-F238E27FC236}">
                <a16:creationId xmlns:a16="http://schemas.microsoft.com/office/drawing/2014/main" id="{BFBCB81C-7599-87A1-8037-5FB8C374503A}"/>
              </a:ext>
            </a:extLst>
          </p:cNvPr>
          <p:cNvSpPr>
            <a:spLocks noGrp="1"/>
          </p:cNvSpPr>
          <p:nvPr userDrawn="1">
            <p:ph type="sldNum" sz="quarter" idx="10"/>
          </p:nvPr>
        </p:nvSpPr>
        <p:spPr>
          <a:xfrm>
            <a:off x="10438475" y="457199"/>
            <a:ext cx="987552" cy="471489"/>
          </a:xfrm>
        </p:spPr>
        <p:txBody>
          <a:bodyPr/>
          <a:lstStyle>
            <a:lvl1pPr>
              <a:defRPr sz="1600">
                <a:latin typeface="+mj-lt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3" name="Content Placeholder 3">
            <a:extLst>
              <a:ext uri="{FF2B5EF4-FFF2-40B4-BE49-F238E27FC236}">
                <a16:creationId xmlns:a16="http://schemas.microsoft.com/office/drawing/2014/main" id="{6FF02D51-6992-3FED-2A19-92E5AC564CF4}"/>
              </a:ext>
            </a:extLst>
          </p:cNvPr>
          <p:cNvSpPr>
            <a:spLocks noGrp="1"/>
          </p:cNvSpPr>
          <p:nvPr userDrawn="1">
            <p:ph sz="half" idx="2" hasCustomPrompt="1"/>
          </p:nvPr>
        </p:nvSpPr>
        <p:spPr>
          <a:xfrm>
            <a:off x="914400" y="2303028"/>
            <a:ext cx="3283119" cy="3720337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1000"/>
              </a:spcBef>
              <a:buNone/>
              <a:defRPr sz="1800"/>
            </a:lvl1pPr>
            <a:lvl2pPr marL="283464" indent="-283464">
              <a:spcBef>
                <a:spcPts val="1000"/>
              </a:spcBef>
              <a:defRPr sz="1800"/>
            </a:lvl2pPr>
            <a:lvl3pPr marL="283464" indent="-283464">
              <a:spcBef>
                <a:spcPts val="1000"/>
              </a:spcBef>
              <a:defRPr sz="1800"/>
            </a:lvl3pPr>
            <a:lvl4pPr marL="283464" indent="-283464">
              <a:spcBef>
                <a:spcPts val="1000"/>
              </a:spcBef>
              <a:defRPr sz="1800"/>
            </a:lvl4pPr>
            <a:lvl5pPr marL="283464" indent="-283464">
              <a:spcBef>
                <a:spcPts val="1000"/>
              </a:spcBef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5" name="Content Placeholder 5">
            <a:extLst>
              <a:ext uri="{FF2B5EF4-FFF2-40B4-BE49-F238E27FC236}">
                <a16:creationId xmlns:a16="http://schemas.microsoft.com/office/drawing/2014/main" id="{C2762372-3C12-61F8-F131-E4C08A2B1735}"/>
              </a:ext>
            </a:extLst>
          </p:cNvPr>
          <p:cNvSpPr>
            <a:spLocks noGrp="1"/>
          </p:cNvSpPr>
          <p:nvPr userDrawn="1">
            <p:ph sz="quarter" idx="4" hasCustomPrompt="1"/>
          </p:nvPr>
        </p:nvSpPr>
        <p:spPr>
          <a:xfrm>
            <a:off x="4782159" y="2303028"/>
            <a:ext cx="3284951" cy="3720337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1000"/>
              </a:spcBef>
              <a:buNone/>
              <a:defRPr sz="1800"/>
            </a:lvl1pPr>
            <a:lvl2pPr marL="283464" indent="-283464">
              <a:spcBef>
                <a:spcPts val="1000"/>
              </a:spcBef>
              <a:defRPr sz="1800"/>
            </a:lvl2pPr>
            <a:lvl3pPr marL="283464" indent="-283464">
              <a:spcBef>
                <a:spcPts val="1000"/>
              </a:spcBef>
              <a:defRPr sz="1800"/>
            </a:lvl3pPr>
            <a:lvl4pPr marL="283464" indent="-283464">
              <a:spcBef>
                <a:spcPts val="1000"/>
              </a:spcBef>
              <a:defRPr sz="1800"/>
            </a:lvl4pPr>
            <a:lvl5pPr marL="283464" indent="-283464">
              <a:spcBef>
                <a:spcPts val="1000"/>
              </a:spcBef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867332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>
            <a:extLst>
              <a:ext uri="{FF2B5EF4-FFF2-40B4-BE49-F238E27FC236}">
                <a16:creationId xmlns:a16="http://schemas.microsoft.com/office/drawing/2014/main" id="{376CF4B8-1811-BD21-43A7-560AC4724F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24064" y="-400"/>
            <a:ext cx="12216063" cy="3467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450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30B7B4F0-D3BC-63DF-6429-F771BE5A32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43346" y="420493"/>
            <a:ext cx="11305309" cy="60267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65C6DDD-D2BB-0153-0F53-9F7C17BDFD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965393"/>
            <a:ext cx="7631709" cy="1091627"/>
          </a:xfrm>
        </p:spPr>
        <p:txBody>
          <a:bodyPr tIns="0" bIns="0"/>
          <a:lstStyle>
            <a:lvl1pPr algn="l">
              <a:lnSpc>
                <a:spcPct val="100000"/>
              </a:lnSpc>
              <a:defRPr sz="3600"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AADE444-940A-5A34-8C49-4F15BC33EEC7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914400" y="2303028"/>
            <a:ext cx="3283119" cy="4144192"/>
          </a:xfrm>
        </p:spPr>
        <p:txBody>
          <a:bodyPr lIns="91440" tIns="0" rIns="91440" bIns="0">
            <a:normAutofit/>
          </a:bodyPr>
          <a:lstStyle>
            <a:lvl1pPr marL="457200" indent="-457200">
              <a:spcBef>
                <a:spcPts val="1000"/>
              </a:spcBef>
              <a:buFont typeface="+mj-lt"/>
              <a:buAutoNum type="arabicPeriod"/>
              <a:defRPr sz="1800"/>
            </a:lvl1pPr>
            <a:lvl2pPr marL="745236" indent="-342900">
              <a:spcBef>
                <a:spcPts val="1000"/>
              </a:spcBef>
              <a:buFont typeface="+mj-lt"/>
              <a:buAutoNum type="alphaLcPeriod"/>
              <a:defRPr sz="1800"/>
            </a:lvl2pPr>
            <a:lvl3pPr marL="1202436" indent="-342900">
              <a:spcBef>
                <a:spcPts val="1000"/>
              </a:spcBef>
              <a:buFont typeface="+mj-lt"/>
              <a:buAutoNum type="arabicParenR"/>
              <a:defRPr sz="1800"/>
            </a:lvl3pPr>
            <a:lvl4pPr marL="1659636" indent="-342900">
              <a:spcBef>
                <a:spcPts val="1000"/>
              </a:spcBef>
              <a:buFont typeface="+mj-lt"/>
              <a:buAutoNum type="alphaLcParenR"/>
              <a:defRPr sz="1800"/>
            </a:lvl4pPr>
            <a:lvl5pPr indent="-283464">
              <a:spcBef>
                <a:spcPts val="1000"/>
              </a:spcBef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A79FCB-9A9F-6B60-A95C-FCF020598DE3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782159" y="2303028"/>
            <a:ext cx="3763950" cy="4144192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1000"/>
              </a:spcBef>
              <a:buNone/>
              <a:defRPr sz="1800"/>
            </a:lvl1pPr>
            <a:lvl2pPr indent="-283464">
              <a:spcBef>
                <a:spcPts val="1000"/>
              </a:spcBef>
              <a:defRPr sz="1800"/>
            </a:lvl2pPr>
            <a:lvl3pPr indent="-283464">
              <a:spcBef>
                <a:spcPts val="1000"/>
              </a:spcBef>
              <a:defRPr sz="1800"/>
            </a:lvl3pPr>
            <a:lvl4pPr indent="-283464">
              <a:spcBef>
                <a:spcPts val="1000"/>
              </a:spcBef>
              <a:defRPr sz="1800"/>
            </a:lvl4pPr>
            <a:lvl5pPr indent="-283464">
              <a:spcBef>
                <a:spcPts val="1000"/>
              </a:spcBef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1" name="Picture Placeholder 30">
            <a:extLst>
              <a:ext uri="{FF2B5EF4-FFF2-40B4-BE49-F238E27FC236}">
                <a16:creationId xmlns:a16="http://schemas.microsoft.com/office/drawing/2014/main" id="{2912B88E-830A-AD4C-378F-46EF5F77950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989454" y="965393"/>
            <a:ext cx="3202545" cy="5892607"/>
          </a:xfrm>
          <a:custGeom>
            <a:avLst/>
            <a:gdLst>
              <a:gd name="connsiteX0" fmla="*/ 0 w 3202545"/>
              <a:gd name="connsiteY0" fmla="*/ 0 h 6023366"/>
              <a:gd name="connsiteX1" fmla="*/ 3202545 w 3202545"/>
              <a:gd name="connsiteY1" fmla="*/ 0 h 6023366"/>
              <a:gd name="connsiteX2" fmla="*/ 3202545 w 3202545"/>
              <a:gd name="connsiteY2" fmla="*/ 3165406 h 6023366"/>
              <a:gd name="connsiteX3" fmla="*/ 2923656 w 3202545"/>
              <a:gd name="connsiteY3" fmla="*/ 3179481 h 6023366"/>
              <a:gd name="connsiteX4" fmla="*/ 364096 w 3202545"/>
              <a:gd name="connsiteY4" fmla="*/ 6016124 h 6023366"/>
              <a:gd name="connsiteX5" fmla="*/ 364096 w 3202545"/>
              <a:gd name="connsiteY5" fmla="*/ 6023364 h 6023366"/>
              <a:gd name="connsiteX6" fmla="*/ 1231541 w 3202545"/>
              <a:gd name="connsiteY6" fmla="*/ 6023364 h 6023366"/>
              <a:gd name="connsiteX7" fmla="*/ 1241636 w 3202545"/>
              <a:gd name="connsiteY7" fmla="*/ 5822974 h 6023366"/>
              <a:gd name="connsiteX8" fmla="*/ 3012253 w 3202545"/>
              <a:gd name="connsiteY8" fmla="*/ 4042481 h 6023366"/>
              <a:gd name="connsiteX9" fmla="*/ 3202545 w 3202545"/>
              <a:gd name="connsiteY9" fmla="*/ 4032784 h 6023366"/>
              <a:gd name="connsiteX10" fmla="*/ 3202545 w 3202545"/>
              <a:gd name="connsiteY10" fmla="*/ 4033098 h 6023366"/>
              <a:gd name="connsiteX11" fmla="*/ 3012291 w 3202545"/>
              <a:gd name="connsiteY11" fmla="*/ 4042794 h 6023366"/>
              <a:gd name="connsiteX12" fmla="*/ 1242011 w 3202545"/>
              <a:gd name="connsiteY12" fmla="*/ 5823008 h 6023366"/>
              <a:gd name="connsiteX13" fmla="*/ 1231918 w 3202545"/>
              <a:gd name="connsiteY13" fmla="*/ 6023365 h 6023366"/>
              <a:gd name="connsiteX14" fmla="*/ 3202545 w 3202545"/>
              <a:gd name="connsiteY14" fmla="*/ 6023365 h 6023366"/>
              <a:gd name="connsiteX15" fmla="*/ 3202545 w 3202545"/>
              <a:gd name="connsiteY15" fmla="*/ 6023366 h 6023366"/>
              <a:gd name="connsiteX16" fmla="*/ 0 w 3202545"/>
              <a:gd name="connsiteY16" fmla="*/ 6023366 h 60233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202545" h="6023366">
                <a:moveTo>
                  <a:pt x="0" y="0"/>
                </a:moveTo>
                <a:lnTo>
                  <a:pt x="3202545" y="0"/>
                </a:lnTo>
                <a:lnTo>
                  <a:pt x="3202545" y="3165406"/>
                </a:lnTo>
                <a:lnTo>
                  <a:pt x="2923656" y="3179481"/>
                </a:lnTo>
                <a:cubicBezTo>
                  <a:pt x="1485615" y="3325450"/>
                  <a:pt x="364096" y="4539349"/>
                  <a:pt x="364096" y="6016124"/>
                </a:cubicBezTo>
                <a:lnTo>
                  <a:pt x="364096" y="6023364"/>
                </a:lnTo>
                <a:lnTo>
                  <a:pt x="1231541" y="6023364"/>
                </a:lnTo>
                <a:lnTo>
                  <a:pt x="1241636" y="5822974"/>
                </a:lnTo>
                <a:cubicBezTo>
                  <a:pt x="1336361" y="4887576"/>
                  <a:pt x="2077946" y="4138236"/>
                  <a:pt x="3012253" y="4042481"/>
                </a:cubicBezTo>
                <a:lnTo>
                  <a:pt x="3202545" y="4032784"/>
                </a:lnTo>
                <a:lnTo>
                  <a:pt x="3202545" y="4033098"/>
                </a:lnTo>
                <a:lnTo>
                  <a:pt x="3012291" y="4042794"/>
                </a:lnTo>
                <a:cubicBezTo>
                  <a:pt x="2078162" y="4138534"/>
                  <a:pt x="1336718" y="4887757"/>
                  <a:pt x="1242011" y="5823008"/>
                </a:cubicBezTo>
                <a:lnTo>
                  <a:pt x="1231918" y="6023365"/>
                </a:lnTo>
                <a:lnTo>
                  <a:pt x="3202545" y="6023365"/>
                </a:lnTo>
                <a:lnTo>
                  <a:pt x="3202545" y="6023366"/>
                </a:lnTo>
                <a:lnTo>
                  <a:pt x="0" y="6023366"/>
                </a:lnTo>
                <a:close/>
              </a:path>
            </a:pathLst>
          </a:custGeom>
          <a:solidFill>
            <a:schemeClr val="accent4"/>
          </a:solidFill>
        </p:spPr>
        <p:txBody>
          <a:bodyPr wrap="square">
            <a:no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dirty="0"/>
              <a:t>Click to add picture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B9152F76-E42E-3D76-6BDB-2FA0D69216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9353550" y="4000041"/>
            <a:ext cx="2838450" cy="2857959"/>
            <a:chOff x="12797096" y="4000041"/>
            <a:chExt cx="2838450" cy="2857959"/>
          </a:xfrm>
        </p:grpSpPr>
        <p:sp>
          <p:nvSpPr>
            <p:cNvPr id="20" name="Freeform: Shape 28">
              <a:extLst>
                <a:ext uri="{FF2B5EF4-FFF2-40B4-BE49-F238E27FC236}">
                  <a16:creationId xmlns:a16="http://schemas.microsoft.com/office/drawing/2014/main" id="{ED0348C7-D83F-0AD7-2539-41219A7956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 rot="10800000">
              <a:off x="12797096" y="4000041"/>
              <a:ext cx="2838450" cy="2857958"/>
            </a:xfrm>
            <a:custGeom>
              <a:avLst/>
              <a:gdLst>
                <a:gd name="connsiteX0" fmla="*/ 1971005 w 2838450"/>
                <a:gd name="connsiteY0" fmla="*/ 0 h 2857958"/>
                <a:gd name="connsiteX1" fmla="*/ 2838450 w 2838450"/>
                <a:gd name="connsiteY1" fmla="*/ 0 h 2857958"/>
                <a:gd name="connsiteX2" fmla="*/ 2838450 w 2838450"/>
                <a:gd name="connsiteY2" fmla="*/ 7240 h 2857958"/>
                <a:gd name="connsiteX3" fmla="*/ 278890 w 2838450"/>
                <a:gd name="connsiteY3" fmla="*/ 2843883 h 2857958"/>
                <a:gd name="connsiteX4" fmla="*/ 0 w 2838450"/>
                <a:gd name="connsiteY4" fmla="*/ 2857958 h 2857958"/>
                <a:gd name="connsiteX5" fmla="*/ 0 w 2838450"/>
                <a:gd name="connsiteY5" fmla="*/ 1990580 h 2857958"/>
                <a:gd name="connsiteX6" fmla="*/ 190293 w 2838450"/>
                <a:gd name="connsiteY6" fmla="*/ 1980883 h 2857958"/>
                <a:gd name="connsiteX7" fmla="*/ 1960910 w 2838450"/>
                <a:gd name="connsiteY7" fmla="*/ 200390 h 2857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38450" h="2857958">
                  <a:moveTo>
                    <a:pt x="1971005" y="0"/>
                  </a:moveTo>
                  <a:lnTo>
                    <a:pt x="2838450" y="0"/>
                  </a:lnTo>
                  <a:lnTo>
                    <a:pt x="2838450" y="7240"/>
                  </a:lnTo>
                  <a:cubicBezTo>
                    <a:pt x="2838450" y="1484015"/>
                    <a:pt x="1716931" y="2697914"/>
                    <a:pt x="278890" y="2843883"/>
                  </a:cubicBezTo>
                  <a:lnTo>
                    <a:pt x="0" y="2857958"/>
                  </a:lnTo>
                  <a:lnTo>
                    <a:pt x="0" y="1990580"/>
                  </a:lnTo>
                  <a:lnTo>
                    <a:pt x="190293" y="1980883"/>
                  </a:lnTo>
                  <a:cubicBezTo>
                    <a:pt x="1124600" y="1885128"/>
                    <a:pt x="1866185" y="1135788"/>
                    <a:pt x="1960910" y="20039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lvl="0"/>
              <a:endParaRPr lang="en-US" dirty="0"/>
            </a:p>
          </p:txBody>
        </p:sp>
        <p:sp>
          <p:nvSpPr>
            <p:cNvPr id="21" name="Freeform: Shape 25">
              <a:extLst>
                <a:ext uri="{FF2B5EF4-FFF2-40B4-BE49-F238E27FC236}">
                  <a16:creationId xmlns:a16="http://schemas.microsoft.com/office/drawing/2014/main" id="{E911AA2D-BE77-278D-CD2E-2EB3E180F3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 rot="10800000">
              <a:off x="13664918" y="4867733"/>
              <a:ext cx="1970627" cy="1990267"/>
            </a:xfrm>
            <a:custGeom>
              <a:avLst/>
              <a:gdLst>
                <a:gd name="connsiteX0" fmla="*/ 0 w 1970627"/>
                <a:gd name="connsiteY0" fmla="*/ 0 h 1990267"/>
                <a:gd name="connsiteX1" fmla="*/ 1970627 w 1970627"/>
                <a:gd name="connsiteY1" fmla="*/ 0 h 1990267"/>
                <a:gd name="connsiteX2" fmla="*/ 1960534 w 1970627"/>
                <a:gd name="connsiteY2" fmla="*/ 200357 h 1990267"/>
                <a:gd name="connsiteX3" fmla="*/ 190254 w 1970627"/>
                <a:gd name="connsiteY3" fmla="*/ 1980571 h 1990267"/>
                <a:gd name="connsiteX4" fmla="*/ 0 w 1970627"/>
                <a:gd name="connsiteY4" fmla="*/ 1990267 h 1990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70627" h="1990267">
                  <a:moveTo>
                    <a:pt x="0" y="0"/>
                  </a:moveTo>
                  <a:lnTo>
                    <a:pt x="1970627" y="0"/>
                  </a:lnTo>
                  <a:lnTo>
                    <a:pt x="1960534" y="200357"/>
                  </a:lnTo>
                  <a:cubicBezTo>
                    <a:pt x="1865827" y="1135608"/>
                    <a:pt x="1124383" y="1884831"/>
                    <a:pt x="190254" y="1980571"/>
                  </a:cubicBezTo>
                  <a:lnTo>
                    <a:pt x="0" y="199026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lvl="0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2" name="Freeform: Shape 15">
              <a:extLst>
                <a:ext uri="{FF2B5EF4-FFF2-40B4-BE49-F238E27FC236}">
                  <a16:creationId xmlns:a16="http://schemas.microsoft.com/office/drawing/2014/main" id="{B6CE0BA6-C0FD-AC39-6C31-8477E0CAFD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 rot="10800000">
              <a:off x="14632096" y="5844983"/>
              <a:ext cx="1003449" cy="1013015"/>
            </a:xfrm>
            <a:custGeom>
              <a:avLst/>
              <a:gdLst>
                <a:gd name="connsiteX0" fmla="*/ 0 w 1003449"/>
                <a:gd name="connsiteY0" fmla="*/ 0 h 1013015"/>
                <a:gd name="connsiteX1" fmla="*/ 1003449 w 1003449"/>
                <a:gd name="connsiteY1" fmla="*/ 0 h 1013015"/>
                <a:gd name="connsiteX2" fmla="*/ 998306 w 1003449"/>
                <a:gd name="connsiteY2" fmla="*/ 100639 h 1013015"/>
                <a:gd name="connsiteX3" fmla="*/ 90663 w 1003449"/>
                <a:gd name="connsiteY3" fmla="*/ 1008380 h 1013015"/>
                <a:gd name="connsiteX4" fmla="*/ 0 w 1003449"/>
                <a:gd name="connsiteY4" fmla="*/ 1013015 h 1013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3449" h="1013015">
                  <a:moveTo>
                    <a:pt x="0" y="0"/>
                  </a:moveTo>
                  <a:lnTo>
                    <a:pt x="1003449" y="0"/>
                  </a:lnTo>
                  <a:lnTo>
                    <a:pt x="998306" y="100639"/>
                  </a:lnTo>
                  <a:cubicBezTo>
                    <a:pt x="949402" y="576784"/>
                    <a:pt x="566756" y="959471"/>
                    <a:pt x="90663" y="1008380"/>
                  </a:cubicBezTo>
                  <a:lnTo>
                    <a:pt x="0" y="101301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lvl="0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3" name="Image 2">
              <a:extLst>
                <a:ext uri="{FF2B5EF4-FFF2-40B4-BE49-F238E27FC236}">
                  <a16:creationId xmlns:a16="http://schemas.microsoft.com/office/drawing/2014/main" id="{666AD1A4-36DE-12F3-BB78-BA678A5957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 rot="10800000">
              <a:off x="13402193" y="5492845"/>
              <a:ext cx="775021" cy="775021"/>
            </a:xfrm>
            <a:custGeom>
              <a:avLst/>
              <a:gdLst>
                <a:gd name="connsiteX0" fmla="*/ 387511 w 775021"/>
                <a:gd name="connsiteY0" fmla="*/ 775021 h 775021"/>
                <a:gd name="connsiteX1" fmla="*/ 775021 w 775021"/>
                <a:gd name="connsiteY1" fmla="*/ 387511 h 775021"/>
                <a:gd name="connsiteX2" fmla="*/ 387511 w 775021"/>
                <a:gd name="connsiteY2" fmla="*/ 0 h 775021"/>
                <a:gd name="connsiteX3" fmla="*/ 0 w 775021"/>
                <a:gd name="connsiteY3" fmla="*/ 387511 h 775021"/>
                <a:gd name="connsiteX4" fmla="*/ 387511 w 775021"/>
                <a:gd name="connsiteY4" fmla="*/ 775021 h 775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5021" h="775021">
                  <a:moveTo>
                    <a:pt x="387511" y="775021"/>
                  </a:moveTo>
                  <a:cubicBezTo>
                    <a:pt x="601527" y="775021"/>
                    <a:pt x="775021" y="601527"/>
                    <a:pt x="775021" y="387511"/>
                  </a:cubicBezTo>
                  <a:cubicBezTo>
                    <a:pt x="775021" y="173494"/>
                    <a:pt x="601527" y="0"/>
                    <a:pt x="387511" y="0"/>
                  </a:cubicBezTo>
                  <a:cubicBezTo>
                    <a:pt x="173494" y="0"/>
                    <a:pt x="0" y="173494"/>
                    <a:pt x="0" y="387511"/>
                  </a:cubicBezTo>
                  <a:cubicBezTo>
                    <a:pt x="0" y="601527"/>
                    <a:pt x="173494" y="775021"/>
                    <a:pt x="387511" y="775021"/>
                  </a:cubicBezTo>
                  <a:close/>
                </a:path>
              </a:pathLst>
            </a:custGeom>
            <a:solidFill>
              <a:schemeClr val="accent6"/>
            </a:solidFill>
            <a:ln w="38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44" name="Slide Number Placeholder 2">
            <a:extLst>
              <a:ext uri="{FF2B5EF4-FFF2-40B4-BE49-F238E27FC236}">
                <a16:creationId xmlns:a16="http://schemas.microsoft.com/office/drawing/2014/main" id="{79071EEC-EAD1-8B22-009A-68E74589AA8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358437" y="457199"/>
            <a:ext cx="1067589" cy="471489"/>
          </a:xfrm>
        </p:spPr>
        <p:txBody>
          <a:bodyPr/>
          <a:lstStyle>
            <a:lvl1pPr>
              <a:defRPr sz="1600">
                <a:latin typeface="+mj-lt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36204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>
            <a:extLst>
              <a:ext uri="{FF2B5EF4-FFF2-40B4-BE49-F238E27FC236}">
                <a16:creationId xmlns:a16="http://schemas.microsoft.com/office/drawing/2014/main" id="{28259CF0-6BC5-3693-6F49-C4489C07C3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989454" y="-2546"/>
            <a:ext cx="3202546" cy="3441072"/>
          </a:xfrm>
          <a:custGeom>
            <a:avLst/>
            <a:gdLst>
              <a:gd name="connsiteX0" fmla="*/ 3202546 w 3202546"/>
              <a:gd name="connsiteY0" fmla="*/ 0 h 3441072"/>
              <a:gd name="connsiteX1" fmla="*/ 3202546 w 3202546"/>
              <a:gd name="connsiteY1" fmla="*/ 3441072 h 3441072"/>
              <a:gd name="connsiteX2" fmla="*/ 0 w 3202546"/>
              <a:gd name="connsiteY2" fmla="*/ 3441072 h 3441072"/>
              <a:gd name="connsiteX3" fmla="*/ 3082686 w 3202546"/>
              <a:gd name="connsiteY3" fmla="*/ 6086 h 3441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02546" h="3441072">
                <a:moveTo>
                  <a:pt x="3202546" y="0"/>
                </a:moveTo>
                <a:lnTo>
                  <a:pt x="3202546" y="3441072"/>
                </a:lnTo>
                <a:lnTo>
                  <a:pt x="0" y="3441072"/>
                </a:lnTo>
                <a:cubicBezTo>
                  <a:pt x="0" y="1653352"/>
                  <a:pt x="1351216" y="182908"/>
                  <a:pt x="3082686" y="6086"/>
                </a:cubicBezTo>
                <a:close/>
              </a:path>
            </a:pathLst>
          </a:custGeom>
          <a:solidFill>
            <a:schemeClr val="accent1"/>
          </a:solidFill>
          <a:ln w="4756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sp>
        <p:nvSpPr>
          <p:cNvPr id="26" name="Image 4">
            <a:extLst>
              <a:ext uri="{FF2B5EF4-FFF2-40B4-BE49-F238E27FC236}">
                <a16:creationId xmlns:a16="http://schemas.microsoft.com/office/drawing/2014/main" id="{9019DA73-2516-F3D2-ECDB-620C90483D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V="1">
            <a:off x="9991725" y="1247775"/>
            <a:ext cx="2200275" cy="2181225"/>
          </a:xfrm>
          <a:custGeom>
            <a:avLst/>
            <a:gdLst>
              <a:gd name="connsiteX0" fmla="*/ 0 w 2200275"/>
              <a:gd name="connsiteY0" fmla="*/ 0 h 2181225"/>
              <a:gd name="connsiteX1" fmla="*/ 2200275 w 2200275"/>
              <a:gd name="connsiteY1" fmla="*/ 2181225 h 2181225"/>
              <a:gd name="connsiteX2" fmla="*/ 2200275 w 2200275"/>
              <a:gd name="connsiteY2" fmla="*/ 0 h 2181225"/>
              <a:gd name="connsiteX3" fmla="*/ 0 w 2200275"/>
              <a:gd name="connsiteY3" fmla="*/ 0 h 2181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00275" h="2181225">
                <a:moveTo>
                  <a:pt x="0" y="0"/>
                </a:moveTo>
                <a:cubicBezTo>
                  <a:pt x="0" y="1204689"/>
                  <a:pt x="985061" y="2181225"/>
                  <a:pt x="2200275" y="2181225"/>
                </a:cubicBezTo>
                <a:lnTo>
                  <a:pt x="2200275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 w="476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5665DA82-D253-8EC5-5DFB-F0266ED9FB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V="1">
            <a:off x="-20086" y="5331514"/>
            <a:ext cx="2148416" cy="1526486"/>
          </a:xfrm>
          <a:custGeom>
            <a:avLst/>
            <a:gdLst>
              <a:gd name="connsiteX0" fmla="*/ 0 w 2148416"/>
              <a:gd name="connsiteY0" fmla="*/ 1526486 h 1526486"/>
              <a:gd name="connsiteX1" fmla="*/ 2098930 w 2148416"/>
              <a:gd name="connsiteY1" fmla="*/ 135201 h 1526486"/>
              <a:gd name="connsiteX2" fmla="*/ 2148416 w 2148416"/>
              <a:gd name="connsiteY2" fmla="*/ 0 h 1526486"/>
              <a:gd name="connsiteX3" fmla="*/ 0 w 2148416"/>
              <a:gd name="connsiteY3" fmla="*/ 0 h 1526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48416" h="1526486">
                <a:moveTo>
                  <a:pt x="0" y="1526486"/>
                </a:moveTo>
                <a:cubicBezTo>
                  <a:pt x="943526" y="1526486"/>
                  <a:pt x="1753109" y="952785"/>
                  <a:pt x="2098930" y="135201"/>
                </a:cubicBezTo>
                <a:lnTo>
                  <a:pt x="2148416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alpha val="50000"/>
            </a:schemeClr>
          </a:solidFill>
          <a:ln w="5083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pic>
        <p:nvPicPr>
          <p:cNvPr id="21" name="Image 2">
            <a:extLst>
              <a:ext uri="{FF2B5EF4-FFF2-40B4-BE49-F238E27FC236}">
                <a16:creationId xmlns:a16="http://schemas.microsoft.com/office/drawing/2014/main" id="{A8B7F1F1-806C-8D65-7340-220A0C4653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 rot="5400000">
            <a:off x="9991886" y="1247775"/>
            <a:ext cx="2200114" cy="2200114"/>
          </a:xfrm>
          <a:prstGeom prst="rect">
            <a:avLst/>
          </a:prstGeom>
        </p:spPr>
      </p:pic>
      <p:sp>
        <p:nvSpPr>
          <p:cNvPr id="12" name="Freeform 11">
            <a:extLst>
              <a:ext uri="{FF2B5EF4-FFF2-40B4-BE49-F238E27FC236}">
                <a16:creationId xmlns:a16="http://schemas.microsoft.com/office/drawing/2014/main" id="{E76518D4-6149-BA03-3BE5-6A13A792C1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540428" y="6470488"/>
            <a:ext cx="775021" cy="387513"/>
          </a:xfrm>
          <a:custGeom>
            <a:avLst/>
            <a:gdLst>
              <a:gd name="connsiteX0" fmla="*/ 387511 w 775021"/>
              <a:gd name="connsiteY0" fmla="*/ 0 h 387513"/>
              <a:gd name="connsiteX1" fmla="*/ 775021 w 775021"/>
              <a:gd name="connsiteY1" fmla="*/ 387511 h 387513"/>
              <a:gd name="connsiteX2" fmla="*/ 775021 w 775021"/>
              <a:gd name="connsiteY2" fmla="*/ 387513 h 387513"/>
              <a:gd name="connsiteX3" fmla="*/ 1 w 775021"/>
              <a:gd name="connsiteY3" fmla="*/ 387513 h 387513"/>
              <a:gd name="connsiteX4" fmla="*/ 0 w 775021"/>
              <a:gd name="connsiteY4" fmla="*/ 387511 h 387513"/>
              <a:gd name="connsiteX5" fmla="*/ 387511 w 775021"/>
              <a:gd name="connsiteY5" fmla="*/ 0 h 387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5021" h="387513">
                <a:moveTo>
                  <a:pt x="387511" y="0"/>
                </a:moveTo>
                <a:cubicBezTo>
                  <a:pt x="601527" y="0"/>
                  <a:pt x="775021" y="173494"/>
                  <a:pt x="775021" y="387511"/>
                </a:cubicBezTo>
                <a:lnTo>
                  <a:pt x="775021" y="387513"/>
                </a:lnTo>
                <a:lnTo>
                  <a:pt x="1" y="387513"/>
                </a:lnTo>
                <a:lnTo>
                  <a:pt x="0" y="387511"/>
                </a:lnTo>
                <a:cubicBezTo>
                  <a:pt x="0" y="173494"/>
                  <a:pt x="173494" y="0"/>
                  <a:pt x="387511" y="0"/>
                </a:cubicBezTo>
                <a:close/>
              </a:path>
            </a:pathLst>
          </a:custGeom>
          <a:solidFill>
            <a:schemeClr val="accent6"/>
          </a:solidFill>
          <a:ln w="3801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057274"/>
            <a:ext cx="7843837" cy="1012782"/>
          </a:xfrm>
        </p:spPr>
        <p:txBody>
          <a:bodyPr tIns="0" bIns="0">
            <a:noAutofit/>
          </a:bodyPr>
          <a:lstStyle>
            <a:lvl1pPr algn="l">
              <a:lnSpc>
                <a:spcPct val="100000"/>
              </a:lnSpc>
              <a:defRPr sz="3600" b="1"/>
            </a:lvl1pPr>
          </a:lstStyle>
          <a:p>
            <a:endParaRPr lang="en-US" dirty="0"/>
          </a:p>
        </p:txBody>
      </p: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58F56A7F-403C-059D-4B58-A8D59888A158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914400" y="2331791"/>
            <a:ext cx="6903076" cy="3721817"/>
          </a:xfrm>
        </p:spPr>
        <p:txBody>
          <a:bodyPr t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/>
            </a:lvl1pPr>
            <a:lvl2pPr marL="347472">
              <a:lnSpc>
                <a:spcPct val="100000"/>
              </a:lnSpc>
              <a:spcBef>
                <a:spcPts val="0"/>
              </a:spcBef>
              <a:defRPr sz="2400"/>
            </a:lvl2pPr>
            <a:lvl3pPr marL="685800">
              <a:lnSpc>
                <a:spcPct val="100000"/>
              </a:lnSpc>
              <a:spcBef>
                <a:spcPts val="0"/>
              </a:spcBef>
              <a:defRPr sz="2400"/>
            </a:lvl3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0723BF40-731C-2A5B-FC2F-B59DEF431C6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989454" y="3405189"/>
            <a:ext cx="3202546" cy="3452811"/>
          </a:xfrm>
          <a:solidFill>
            <a:schemeClr val="accent1"/>
          </a:solidFill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endParaRPr lang="en-US" dirty="0"/>
          </a:p>
        </p:txBody>
      </p:sp>
      <p:sp>
        <p:nvSpPr>
          <p:cNvPr id="20" name="Slide Number Placeholder 2">
            <a:extLst>
              <a:ext uri="{FF2B5EF4-FFF2-40B4-BE49-F238E27FC236}">
                <a16:creationId xmlns:a16="http://schemas.microsoft.com/office/drawing/2014/main" id="{3ACD3A33-D8A4-7058-9798-30967E3EFD3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438475" y="457199"/>
            <a:ext cx="987552" cy="471489"/>
          </a:xfrm>
        </p:spPr>
        <p:txBody>
          <a:bodyPr/>
          <a:lstStyle>
            <a:lvl1pPr>
              <a:defRPr sz="1600">
                <a:latin typeface="+mj-lt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71045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38475" y="457199"/>
            <a:ext cx="987552" cy="244503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200">
                <a:solidFill>
                  <a:schemeClr val="accent6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58952" y="731520"/>
            <a:ext cx="10671048" cy="136205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2103120"/>
            <a:ext cx="1067104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833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63" r:id="rId2"/>
    <p:sldLayoutId id="2147483680" r:id="rId3"/>
    <p:sldLayoutId id="2147483653" r:id="rId4"/>
    <p:sldLayoutId id="2147483668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1" r:id="rId11"/>
    <p:sldLayoutId id="2147483692" r:id="rId12"/>
    <p:sldLayoutId id="2147483676" r:id="rId13"/>
    <p:sldLayoutId id="2147483656" r:id="rId14"/>
    <p:sldLayoutId id="2147483657" r:id="rId15"/>
    <p:sldLayoutId id="2147483658" r:id="rId16"/>
    <p:sldLayoutId id="2147483659" r:id="rId17"/>
  </p:sldLayoutIdLst>
  <p:hf hdr="0" ftr="0" dt="0"/>
  <p:txStyles>
    <p:titleStyle>
      <a:lvl1pPr algn="ctr" defTabSz="914400" rtl="0" eaLnBrk="1" latinLnBrk="0" hangingPunct="1">
        <a:lnSpc>
          <a:spcPts val="4875"/>
        </a:lnSpc>
        <a:spcBef>
          <a:spcPct val="0"/>
        </a:spcBef>
        <a:buNone/>
        <a:defRPr sz="3800" b="1" kern="1200" cap="all" baseline="0">
          <a:solidFill>
            <a:schemeClr val="accent6"/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sz="2800" kern="1200">
          <a:solidFill>
            <a:schemeClr val="accent6"/>
          </a:solidFill>
          <a:latin typeface="+mn-lt"/>
          <a:ea typeface="+mn-ea"/>
          <a:cs typeface="+mn-cs"/>
        </a:defRPr>
      </a:lvl1pPr>
      <a:lvl2pPr marL="6858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sz="2400" kern="1200">
          <a:solidFill>
            <a:schemeClr val="accent6"/>
          </a:solidFill>
          <a:latin typeface="+mn-lt"/>
          <a:ea typeface="+mn-ea"/>
          <a:cs typeface="+mn-cs"/>
        </a:defRPr>
      </a:lvl2pPr>
      <a:lvl3pPr marL="11430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sz="2000" kern="1200">
          <a:solidFill>
            <a:schemeClr val="accent6"/>
          </a:solidFill>
          <a:latin typeface="+mn-lt"/>
          <a:ea typeface="+mn-ea"/>
          <a:cs typeface="+mn-cs"/>
        </a:defRPr>
      </a:lvl3pPr>
      <a:lvl4pPr marL="16002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sz="1800" kern="1200">
          <a:solidFill>
            <a:schemeClr val="accent6"/>
          </a:solidFill>
          <a:latin typeface="+mn-lt"/>
          <a:ea typeface="+mn-ea"/>
          <a:cs typeface="+mn-cs"/>
        </a:defRPr>
      </a:lvl4pPr>
      <a:lvl5pPr marL="20574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sz="1800" kern="1200">
          <a:solidFill>
            <a:schemeClr val="accent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odin.nodak.edu/" TargetMode="Externa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07FF65-A536-F639-8591-ED024C2233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1" y="849782"/>
            <a:ext cx="5715000" cy="2727709"/>
          </a:xfrm>
        </p:spPr>
        <p:txBody>
          <a:bodyPr anchor="b">
            <a:normAutofit/>
          </a:bodyPr>
          <a:lstStyle/>
          <a:p>
            <a:r>
              <a:rPr lang="en-US" dirty="0"/>
              <a:t>Creating and using record sets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24376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210199-C129-11F0-56F2-2D1AED21CB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64809" y="1057274"/>
            <a:ext cx="7067807" cy="1298598"/>
          </a:xfrm>
        </p:spPr>
        <p:txBody>
          <a:bodyPr/>
          <a:lstStyle/>
          <a:p>
            <a:r>
              <a:rPr lang="en-US" dirty="0"/>
              <a:t>Bibliographic record sets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70AEC4F-E711-8552-9C34-82C1514A1E3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438475" y="457199"/>
            <a:ext cx="987552" cy="471489"/>
          </a:xfrm>
        </p:spPr>
        <p:txBody>
          <a:bodyPr/>
          <a:lstStyle/>
          <a:p>
            <a:fld id="{48F63A3B-78C7-47BE-AE5E-E10140E04643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DDD6BDC-E008-6AB7-55A1-46ED9BCF054F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4364808" y="2550846"/>
            <a:ext cx="7067808" cy="3491137"/>
          </a:xfrm>
        </p:spPr>
        <p:txBody>
          <a:bodyPr vert="horz" lIns="91440" tIns="0" rIns="91440" bIns="0" rtlCol="0" anchor="t">
            <a:normAutofit fontScale="92500"/>
          </a:bodyPr>
          <a:lstStyle/>
          <a:p>
            <a:pPr marL="342900" indent="-342900">
              <a:buChar char="•"/>
            </a:pPr>
            <a:r>
              <a:rPr lang="en-US" dirty="0">
                <a:cs typeface="Sabon Next LT"/>
              </a:rPr>
              <a:t>Bibliographic record sets are useful for reader's advisory</a:t>
            </a:r>
          </a:p>
          <a:p>
            <a:pPr marL="342900" indent="-342900">
              <a:buChar char="•"/>
            </a:pPr>
            <a:r>
              <a:rPr lang="en-US" dirty="0">
                <a:cs typeface="Sabon Next LT"/>
              </a:rPr>
              <a:t>Bibliographic record sets are useful for shareable links</a:t>
            </a:r>
          </a:p>
          <a:p>
            <a:pPr marL="342900" indent="-342900">
              <a:buChar char="•"/>
            </a:pPr>
            <a:r>
              <a:rPr lang="en-US" dirty="0">
                <a:cs typeface="Sabon Next LT"/>
              </a:rPr>
              <a:t>Bibliographic record sets are necessary for enhancing the PAC.</a:t>
            </a:r>
          </a:p>
          <a:p>
            <a:pPr marL="342900" indent="-342900">
              <a:buChar char="•"/>
            </a:pPr>
            <a:endParaRPr lang="en-US" dirty="0">
              <a:cs typeface="Sabon Next LT"/>
            </a:endParaRPr>
          </a:p>
          <a:p>
            <a:pPr marL="342900" indent="-342900">
              <a:buChar char="•"/>
            </a:pPr>
            <a:r>
              <a:rPr lang="en-US" dirty="0">
                <a:cs typeface="Sabon Next LT"/>
              </a:rPr>
              <a:t>TIP: You can scan item barcodes into a bibliographic record set and it will load the bibliographic record associated with that item barcode.</a:t>
            </a:r>
          </a:p>
        </p:txBody>
      </p:sp>
    </p:spTree>
    <p:extLst>
      <p:ext uri="{BB962C8B-B14F-4D97-AF65-F5344CB8AC3E}">
        <p14:creationId xmlns:p14="http://schemas.microsoft.com/office/powerpoint/2010/main" val="11317180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8D62608-F5E4-7EC0-5EF0-4F988DDDEC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0564" y="1057274"/>
            <a:ext cx="9875463" cy="999746"/>
          </a:xfrm>
        </p:spPr>
        <p:txBody>
          <a:bodyPr/>
          <a:lstStyle/>
          <a:p>
            <a:r>
              <a:rPr lang="en-US" dirty="0"/>
              <a:t>Bibliographic record sets in power search</a:t>
            </a: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288BD9B8-D6A6-D55A-830D-4D3CC2DC39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550564" y="2303028"/>
            <a:ext cx="10014099" cy="1119213"/>
          </a:xfrm>
        </p:spPr>
        <p:txBody>
          <a:bodyPr vert="horz" lIns="91440" tIns="0" rIns="91440" bIns="0" rtlCol="0" anchor="t">
            <a:normAutofit/>
          </a:bodyPr>
          <a:lstStyle/>
          <a:p>
            <a:pPr marL="347345" indent="-347345"/>
            <a:r>
              <a:rPr lang="en-US" sz="2400" dirty="0">
                <a:cs typeface="Sabon Next LT"/>
              </a:rPr>
              <a:t>You can create a curated list of books for use at the public service desk. </a:t>
            </a:r>
          </a:p>
          <a:p>
            <a:pPr marL="347345" indent="-347345"/>
            <a:r>
              <a:rPr lang="en-US" sz="2400" dirty="0">
                <a:cs typeface="Sabon Next LT"/>
              </a:rPr>
              <a:t>Create a saved power search for quick retrieval of the set.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DCFAD14-1AAA-8CDA-A49B-523FD6C66F3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438475" y="457199"/>
            <a:ext cx="987552" cy="471489"/>
          </a:xfrm>
        </p:spPr>
        <p:txBody>
          <a:bodyPr/>
          <a:lstStyle/>
          <a:p>
            <a:fld id="{48F63A3B-78C7-47BE-AE5E-E10140E04643}" type="slidenum">
              <a:rPr lang="en-US" dirty="0" smtClean="0"/>
              <a:pPr/>
              <a:t>11</a:t>
            </a:fld>
            <a:endParaRPr lang="en-US" dirty="0"/>
          </a:p>
        </p:txBody>
      </p:sp>
      <p:pic>
        <p:nvPicPr>
          <p:cNvPr id="4" name="Picture 3" descr="A screenshot of a search box&#10;&#10;Description automatically generated">
            <a:extLst>
              <a:ext uri="{FF2B5EF4-FFF2-40B4-BE49-F238E27FC236}">
                <a16:creationId xmlns:a16="http://schemas.microsoft.com/office/drawing/2014/main" id="{899A7239-B663-0963-AE5A-7436851836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6429" y="3432856"/>
            <a:ext cx="5334000" cy="2314575"/>
          </a:xfrm>
          <a:prstGeom prst="rect">
            <a:avLst/>
          </a:prstGeom>
          <a:ln>
            <a:solidFill>
              <a:srgbClr val="4472C4"/>
            </a:solidFill>
          </a:ln>
        </p:spPr>
      </p:pic>
    </p:spTree>
    <p:extLst>
      <p:ext uri="{BB962C8B-B14F-4D97-AF65-F5344CB8AC3E}">
        <p14:creationId xmlns:p14="http://schemas.microsoft.com/office/powerpoint/2010/main" val="24114110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07FF65-A536-F639-8591-ED024C2233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64809" y="1057274"/>
            <a:ext cx="7067807" cy="1431646"/>
          </a:xfrm>
        </p:spPr>
        <p:txBody>
          <a:bodyPr vert="horz" lIns="91440" tIns="0" rIns="91440" bIns="0" rtlCol="0" anchor="b" anchorCtr="0">
            <a:normAutofit/>
          </a:bodyPr>
          <a:lstStyle/>
          <a:p>
            <a:r>
              <a:rPr lang="en-US" b="1" kern="1200" cap="all" baseline="0">
                <a:latin typeface="+mj-lt"/>
                <a:ea typeface="+mj-ea"/>
                <a:cs typeface="+mj-cs"/>
              </a:rPr>
              <a:t>Shareable links</a:t>
            </a:r>
            <a:br>
              <a:rPr lang="en-US" b="1" kern="1200" cap="all" baseline="0">
                <a:latin typeface="+mj-lt"/>
                <a:ea typeface="+mj-ea"/>
                <a:cs typeface="+mj-cs"/>
              </a:rPr>
            </a:br>
            <a:endParaRPr lang="en-US" b="1" kern="1200" cap="all" baseline="0">
              <a:latin typeface="+mj-lt"/>
              <a:ea typeface="+mj-ea"/>
              <a:cs typeface="+mj-cs"/>
            </a:endParaRP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8236ABC8-70EA-DD2B-392B-8ECA652A882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438475" y="457199"/>
            <a:ext cx="987552" cy="471489"/>
          </a:xfrm>
        </p:spPr>
        <p:txBody>
          <a:bodyPr/>
          <a:lstStyle/>
          <a:p>
            <a:pPr>
              <a:spcAft>
                <a:spcPts val="600"/>
              </a:spcAft>
            </a:pPr>
            <a:fld id="{48F63A3B-78C7-47BE-AE5E-E10140E04643}" type="slidenum">
              <a:rPr lang="en-US" smtClean="0"/>
              <a:pPr>
                <a:spcAft>
                  <a:spcPts val="600"/>
                </a:spcAft>
              </a:pPr>
              <a:t>12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B57B009-4D0E-F01A-03AD-E7401AC29FFC}"/>
              </a:ext>
            </a:extLst>
          </p:cNvPr>
          <p:cNvSpPr txBox="1"/>
          <p:nvPr/>
        </p:nvSpPr>
        <p:spPr>
          <a:xfrm>
            <a:off x="4364808" y="2224274"/>
            <a:ext cx="7067808" cy="3817709"/>
          </a:xfrm>
          <a:prstGeom prst="rect">
            <a:avLst/>
          </a:prstGeom>
        </p:spPr>
        <p:txBody>
          <a:bodyPr rot="0" spcFirstLastPara="0" vertOverflow="overflow" horzOverflow="overflow" vert="horz" lIns="91440" tIns="0" rIns="91440" bIns="0" numCol="1" spcCol="0" rtlCol="0" fromWordArt="0" anchorCtr="0" forceAA="0" compatLnSpc="1">
            <a:prstTxWarp prst="textNoShape">
              <a:avLst/>
            </a:prstTxWarp>
            <a:normAutofit/>
          </a:bodyPr>
          <a:lstStyle/>
          <a:p>
            <a:pPr defTabSz="914400">
              <a:lnSpc>
                <a:spcPct val="90000"/>
              </a:lnSpc>
              <a:spcAft>
                <a:spcPts val="600"/>
              </a:spcAft>
            </a:pPr>
            <a:endParaRPr lang="en-US" sz="2400" dirty="0">
              <a:solidFill>
                <a:schemeClr val="accent6"/>
              </a:solidFill>
              <a:ea typeface="+mn-lt"/>
              <a:cs typeface="+mn-lt"/>
            </a:endParaRPr>
          </a:p>
          <a:p>
            <a:pPr defTabSz="914400">
              <a:lnSpc>
                <a:spcPct val="90000"/>
              </a:lnSpc>
              <a:spcAft>
                <a:spcPts val="600"/>
              </a:spcAft>
            </a:pPr>
            <a:endParaRPr lang="en-US" sz="2400" dirty="0">
              <a:solidFill>
                <a:schemeClr val="accent6"/>
              </a:solidFill>
              <a:ea typeface="+mn-lt"/>
              <a:cs typeface="+mn-lt"/>
            </a:endParaRPr>
          </a:p>
          <a:p>
            <a:pPr defTabSz="914400">
              <a:lnSpc>
                <a:spcPct val="90000"/>
              </a:lnSpc>
              <a:spcAft>
                <a:spcPts val="600"/>
              </a:spcAft>
            </a:pPr>
            <a:r>
              <a:rPr lang="en-US" sz="2400" dirty="0">
                <a:solidFill>
                  <a:schemeClr val="accent6"/>
                </a:solidFill>
                <a:ea typeface="+mn-lt"/>
                <a:cs typeface="+mn-lt"/>
              </a:rPr>
              <a:t>You can create shareable links for record sets. Some potential uses for shareable links include: popular </a:t>
            </a:r>
            <a:r>
              <a:rPr lang="en-US" sz="2400" dirty="0" err="1">
                <a:solidFill>
                  <a:schemeClr val="accent6"/>
                </a:solidFill>
                <a:ea typeface="+mn-lt"/>
                <a:cs typeface="+mn-lt"/>
              </a:rPr>
              <a:t>storytime</a:t>
            </a:r>
            <a:r>
              <a:rPr lang="en-US" sz="2400" dirty="0">
                <a:solidFill>
                  <a:schemeClr val="accent6"/>
                </a:solidFill>
                <a:ea typeface="+mn-lt"/>
                <a:cs typeface="+mn-lt"/>
              </a:rPr>
              <a:t> titles, booklists shared through newsletters or webpages, and reading lists that tie-in with library programs.</a:t>
            </a:r>
            <a:endParaRPr lang="en-US" sz="2400">
              <a:solidFill>
                <a:schemeClr val="accent6"/>
              </a:solidFill>
              <a:cs typeface="Sabon Next LT"/>
            </a:endParaRPr>
          </a:p>
          <a:p>
            <a:pPr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</a:pPr>
            <a:endParaRPr lang="en-US" sz="2400" dirty="0">
              <a:solidFill>
                <a:schemeClr val="accent6"/>
              </a:solidFill>
              <a:cs typeface="Sabon Next LT"/>
            </a:endParaRPr>
          </a:p>
          <a:p>
            <a:pPr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</a:pPr>
            <a:endParaRPr lang="en-US" sz="2400" dirty="0">
              <a:solidFill>
                <a:schemeClr val="accent6"/>
              </a:solidFill>
              <a:cs typeface="Sabon Next LT"/>
            </a:endParaRPr>
          </a:p>
          <a:p>
            <a:pPr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</a:pPr>
            <a:endParaRPr lang="en-US" sz="2400" dirty="0">
              <a:solidFill>
                <a:schemeClr val="accent6"/>
              </a:solidFill>
              <a:cs typeface="Sabon Next LT"/>
            </a:endParaRPr>
          </a:p>
        </p:txBody>
      </p:sp>
    </p:spTree>
    <p:extLst>
      <p:ext uri="{BB962C8B-B14F-4D97-AF65-F5344CB8AC3E}">
        <p14:creationId xmlns:p14="http://schemas.microsoft.com/office/powerpoint/2010/main" val="28265769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3B219B-7E3A-7E84-6386-37313F0CFB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658132"/>
            <a:ext cx="5259554" cy="1164553"/>
          </a:xfrm>
        </p:spPr>
        <p:txBody>
          <a:bodyPr/>
          <a:lstStyle/>
          <a:p>
            <a:r>
              <a:rPr lang="en-US" dirty="0"/>
              <a:t>Template for shareable links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E339BF-E6D7-DD0E-AF02-6813852EE7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7638" y="2308940"/>
            <a:ext cx="10315363" cy="1592186"/>
          </a:xfrm>
        </p:spPr>
        <p:txBody>
          <a:bodyPr vert="horz" lIns="91440" tIns="0" rIns="91440" bIns="0" rtlCol="0" anchor="t">
            <a:normAutofit/>
          </a:bodyPr>
          <a:lstStyle/>
          <a:p>
            <a:r>
              <a:rPr lang="en-US" sz="2000" b="1" dirty="0">
                <a:ea typeface="+mn-lt"/>
                <a:cs typeface="+mn-lt"/>
              </a:rPr>
              <a:t>https://polaris.odinlibrary.org/polaris/view.aspx?</a:t>
            </a:r>
            <a:r>
              <a:rPr lang="en-US" sz="2000" b="1" dirty="0">
                <a:solidFill>
                  <a:srgbClr val="C00000"/>
                </a:solidFill>
                <a:ea typeface="+mn-lt"/>
                <a:cs typeface="+mn-lt"/>
              </a:rPr>
              <a:t>ctx=92</a:t>
            </a:r>
            <a:r>
              <a:rPr lang="en-US" sz="2000" b="1" dirty="0">
                <a:ea typeface="+mn-lt"/>
                <a:cs typeface="+mn-lt"/>
              </a:rPr>
              <a:t>&amp;</a:t>
            </a:r>
            <a:r>
              <a:rPr lang="en-US" sz="2000" b="1" dirty="0">
                <a:solidFill>
                  <a:srgbClr val="C00000"/>
                </a:solidFill>
                <a:ea typeface="+mn-lt"/>
                <a:cs typeface="+mn-lt"/>
              </a:rPr>
              <a:t>brs=39643</a:t>
            </a:r>
            <a:endParaRPr lang="en-US" sz="2000" dirty="0">
              <a:solidFill>
                <a:srgbClr val="1F2C8F"/>
              </a:solidFill>
              <a:ea typeface="+mn-lt"/>
              <a:cs typeface="+mn-lt"/>
            </a:endParaRPr>
          </a:p>
          <a:p>
            <a:endParaRPr lang="en-US" sz="2000" b="1" dirty="0">
              <a:solidFill>
                <a:srgbClr val="C00000"/>
              </a:solidFill>
              <a:cs typeface="Sabon Next LT"/>
            </a:endParaRPr>
          </a:p>
          <a:p>
            <a:r>
              <a:rPr lang="en-US" sz="2000" dirty="0">
                <a:solidFill>
                  <a:srgbClr val="202C8F"/>
                </a:solidFill>
                <a:cs typeface="Sabon Next LT"/>
              </a:rPr>
              <a:t>Where </a:t>
            </a:r>
            <a:r>
              <a:rPr lang="en-US" sz="2000" err="1">
                <a:solidFill>
                  <a:srgbClr val="202C8F"/>
                </a:solidFill>
                <a:cs typeface="Sabon Next LT"/>
              </a:rPr>
              <a:t>ctx</a:t>
            </a:r>
            <a:r>
              <a:rPr lang="en-US" sz="2000" dirty="0">
                <a:solidFill>
                  <a:srgbClr val="202C8F"/>
                </a:solidFill>
                <a:cs typeface="Sabon Next LT"/>
              </a:rPr>
              <a:t> is the branch id, and </a:t>
            </a:r>
            <a:r>
              <a:rPr lang="en-US" sz="2000" err="1">
                <a:solidFill>
                  <a:srgbClr val="202C8F"/>
                </a:solidFill>
                <a:cs typeface="Sabon Next LT"/>
              </a:rPr>
              <a:t>brs</a:t>
            </a:r>
            <a:r>
              <a:rPr lang="en-US" sz="2000" dirty="0">
                <a:solidFill>
                  <a:srgbClr val="202C8F"/>
                </a:solidFill>
                <a:cs typeface="Sabon Next LT"/>
              </a:rPr>
              <a:t> is the bib record set id</a:t>
            </a:r>
          </a:p>
          <a:p>
            <a:endParaRPr lang="en-US" sz="2000" dirty="0">
              <a:solidFill>
                <a:srgbClr val="202C8F"/>
              </a:solidFill>
              <a:cs typeface="Sabon Next LT"/>
            </a:endParaRPr>
          </a:p>
          <a:p>
            <a:r>
              <a:rPr lang="en-US" sz="2000" dirty="0">
                <a:solidFill>
                  <a:srgbClr val="202C8F"/>
                </a:solidFill>
                <a:cs typeface="Sabon Next LT"/>
              </a:rPr>
              <a:t>You can find your branch id in the PAC URL (the number before the period): 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02CB589-CCB9-9B76-64F3-8575D1C3FD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2646" y="3817849"/>
            <a:ext cx="6576519" cy="73670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A47DB0F-A43C-4095-1631-93E09EE0FF56}"/>
              </a:ext>
            </a:extLst>
          </p:cNvPr>
          <p:cNvSpPr txBox="1"/>
          <p:nvPr/>
        </p:nvSpPr>
        <p:spPr>
          <a:xfrm>
            <a:off x="822476" y="4705047"/>
            <a:ext cx="7801428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solidFill>
                  <a:srgbClr val="202C8F"/>
                </a:solidFill>
                <a:cs typeface="Sabon Next LT"/>
              </a:rPr>
              <a:t>You can find the bib record set id in the record set: </a:t>
            </a:r>
            <a:endParaRPr lang="en-US" sz="2000" dirty="0">
              <a:solidFill>
                <a:srgbClr val="202C8F"/>
              </a:solidFill>
            </a:endParaRPr>
          </a:p>
        </p:txBody>
      </p:sp>
      <p:pic>
        <p:nvPicPr>
          <p:cNvPr id="9" name="Picture 8" descr="A screenshot of a computer showing record set id">
            <a:extLst>
              <a:ext uri="{FF2B5EF4-FFF2-40B4-BE49-F238E27FC236}">
                <a16:creationId xmlns:a16="http://schemas.microsoft.com/office/drawing/2014/main" id="{C045467A-A3D1-9CE3-E7A6-5DC25E2DA2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9238" y="5182600"/>
            <a:ext cx="9664095" cy="1234132"/>
          </a:xfrm>
          <a:prstGeom prst="rect">
            <a:avLst/>
          </a:prstGeom>
          <a:ln>
            <a:solidFill>
              <a:srgbClr val="202C8F"/>
            </a:solidFill>
          </a:ln>
        </p:spPr>
      </p:pic>
    </p:spTree>
    <p:extLst>
      <p:ext uri="{BB962C8B-B14F-4D97-AF65-F5344CB8AC3E}">
        <p14:creationId xmlns:p14="http://schemas.microsoft.com/office/powerpoint/2010/main" val="29529238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136FCF6-982C-CC37-9625-3EBFC7E7DD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1057275"/>
            <a:ext cx="5259554" cy="2495028"/>
          </a:xfrm>
        </p:spPr>
        <p:txBody>
          <a:bodyPr anchor="b">
            <a:normAutofit/>
          </a:bodyPr>
          <a:lstStyle/>
          <a:p>
            <a:r>
              <a:rPr lang="en-US" dirty="0"/>
              <a:t>A shareable link provides </a:t>
            </a:r>
            <a:r>
              <a:rPr lang="en-US" dirty="0" err="1"/>
              <a:t>pac</a:t>
            </a:r>
            <a:r>
              <a:rPr lang="en-US" dirty="0"/>
              <a:t> search results</a:t>
            </a:r>
          </a:p>
        </p:txBody>
      </p:sp>
      <p:pic>
        <p:nvPicPr>
          <p:cNvPr id="8" name="Picture 7" descr="A screenshot of a computer&#10;&#10;Description automatically generated">
            <a:extLst>
              <a:ext uri="{FF2B5EF4-FFF2-40B4-BE49-F238E27FC236}">
                <a16:creationId xmlns:a16="http://schemas.microsoft.com/office/drawing/2014/main" id="{42F282D1-D28C-1AAD-5C8E-D92EC07BD3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5718" y="1253735"/>
            <a:ext cx="4913171" cy="5378167"/>
          </a:xfrm>
          <a:prstGeom prst="rect">
            <a:avLst/>
          </a:prstGeom>
          <a:noFill/>
        </p:spPr>
      </p:pic>
      <p:sp>
        <p:nvSpPr>
          <p:cNvPr id="2" name="Slide Number Placeholder 1" hidden="1">
            <a:extLst>
              <a:ext uri="{FF2B5EF4-FFF2-40B4-BE49-F238E27FC236}">
                <a16:creationId xmlns:a16="http://schemas.microsoft.com/office/drawing/2014/main" id="{A913EEC9-16E3-6C86-97D0-A7EC7EA09CDA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0358437" y="457199"/>
            <a:ext cx="1067589" cy="471489"/>
          </a:xfrm>
        </p:spPr>
        <p:txBody>
          <a:bodyPr/>
          <a:lstStyle/>
          <a:p>
            <a:pPr>
              <a:spcAft>
                <a:spcPts val="600"/>
              </a:spcAft>
            </a:pPr>
            <a:fld id="{48F63A3B-78C7-47BE-AE5E-E10140E04643}" type="slidenum">
              <a:rPr lang="en-US" smtClean="0"/>
              <a:pPr>
                <a:spcAft>
                  <a:spcPts val="600"/>
                </a:spcAft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9961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443EC8A-1733-CCF7-081F-EB4667CB32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965393"/>
            <a:ext cx="7631709" cy="1091627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/>
              <a:t>Using record sets with the </a:t>
            </a:r>
            <a:r>
              <a:rPr lang="en-US" dirty="0" err="1"/>
              <a:t>pac</a:t>
            </a:r>
            <a:endParaRPr lang="en-US" err="1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E55D3D-AA24-CF53-6679-29B3C83F76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31589" y="2627547"/>
            <a:ext cx="3763950" cy="1604192"/>
          </a:xfrm>
        </p:spPr>
        <p:txBody>
          <a:bodyPr vert="horz" lIns="91440" tIns="0" rIns="91440" bIns="0" rtlCol="0" anchor="t">
            <a:normAutofit/>
          </a:bodyPr>
          <a:lstStyle/>
          <a:p>
            <a:r>
              <a:rPr lang="en-US" dirty="0">
                <a:cs typeface="Sabon Next LT"/>
              </a:rPr>
              <a:t>Bibliographic record sets can be used to create a web part for the Pac</a:t>
            </a:r>
          </a:p>
          <a:p>
            <a:r>
              <a:rPr lang="en-US" dirty="0">
                <a:cs typeface="Sabon Next LT"/>
              </a:rPr>
              <a:t>Bibliographic record sets can be used to create carousel in the Pac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8" name="Picture Placeholder 7" descr="Close-up of blue key on white keyboard">
            <a:extLst>
              <a:ext uri="{FF2B5EF4-FFF2-40B4-BE49-F238E27FC236}">
                <a16:creationId xmlns:a16="http://schemas.microsoft.com/office/drawing/2014/main" id="{4C130490-91B9-ABD0-0F1F-CDADA943EEFD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/>
          <a:srcRect l="12854" r="11136" b="3"/>
          <a:stretch/>
        </p:blipFill>
        <p:spPr>
          <a:xfrm>
            <a:off x="8989454" y="965393"/>
            <a:ext cx="3202545" cy="5892607"/>
          </a:xfrm>
          <a:noFill/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B69D854-FB65-0E93-CFE2-041F7C41DD2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358437" y="457199"/>
            <a:ext cx="1067589" cy="471489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48F63A3B-78C7-47BE-AE5E-E10140E04643}" type="slidenum">
              <a:rPr lang="en-US" smtClean="0"/>
              <a:pPr>
                <a:spcAft>
                  <a:spcPts val="600"/>
                </a:spcAft>
              </a:pPr>
              <a:t>15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1C31690-A7AD-86D5-090B-58AE3709277C}"/>
              </a:ext>
            </a:extLst>
          </p:cNvPr>
          <p:cNvSpPr txBox="1"/>
          <p:nvPr/>
        </p:nvSpPr>
        <p:spPr>
          <a:xfrm>
            <a:off x="4525723" y="2506869"/>
            <a:ext cx="3955668" cy="286232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202C8F"/>
                </a:solidFill>
                <a:cs typeface="Sabon Next LT"/>
              </a:rPr>
              <a:t>Tips: </a:t>
            </a:r>
          </a:p>
          <a:p>
            <a:pPr marL="285750" indent="-285750">
              <a:buFont typeface="Arial"/>
              <a:buChar char="•"/>
            </a:pPr>
            <a:r>
              <a:rPr lang="en-US" dirty="0">
                <a:solidFill>
                  <a:srgbClr val="202C8F"/>
                </a:solidFill>
                <a:cs typeface="Sabon Next LT"/>
              </a:rPr>
              <a:t>Must be a bibliographic record set</a:t>
            </a:r>
          </a:p>
          <a:p>
            <a:pPr marL="285750" indent="-285750">
              <a:buFont typeface="Arial"/>
              <a:buChar char="•"/>
            </a:pPr>
            <a:r>
              <a:rPr lang="en-US" dirty="0">
                <a:solidFill>
                  <a:srgbClr val="202C8F"/>
                </a:solidFill>
                <a:cs typeface="Sabon Next LT"/>
              </a:rPr>
              <a:t>Ownership of the set must be at the branch or library level</a:t>
            </a:r>
            <a:endParaRPr lang="en-US">
              <a:solidFill>
                <a:srgbClr val="202C8F"/>
              </a:solidFill>
              <a:cs typeface="Sabon Next LT"/>
            </a:endParaRPr>
          </a:p>
          <a:p>
            <a:pPr marL="285750" indent="-285750">
              <a:buFont typeface="Arial"/>
              <a:buChar char="•"/>
            </a:pPr>
            <a:r>
              <a:rPr lang="en-US" dirty="0">
                <a:solidFill>
                  <a:srgbClr val="202C8F"/>
                </a:solidFill>
                <a:cs typeface="Sabon Next LT"/>
              </a:rPr>
              <a:t>Carousels can have up to 50 titles</a:t>
            </a:r>
          </a:p>
          <a:p>
            <a:pPr marL="285750" indent="-285750">
              <a:buFont typeface="Arial"/>
              <a:buChar char="•"/>
            </a:pPr>
            <a:r>
              <a:rPr lang="en-US" dirty="0">
                <a:solidFill>
                  <a:srgbClr val="202C8F"/>
                </a:solidFill>
                <a:cs typeface="Sabon Next LT"/>
              </a:rPr>
              <a:t>Open a Helpdesk ticket and include: Bib record set ID, whether you want a carousel or a web part, and any other helpful details.</a:t>
            </a:r>
          </a:p>
          <a:p>
            <a:pPr marL="285750" indent="-285750">
              <a:buFont typeface="Arial"/>
              <a:buChar char="•"/>
            </a:pPr>
            <a:endParaRPr lang="en-US" dirty="0">
              <a:solidFill>
                <a:srgbClr val="202C8F"/>
              </a:solidFill>
              <a:cs typeface="Sabon Next LT"/>
            </a:endParaRPr>
          </a:p>
        </p:txBody>
      </p:sp>
    </p:spTree>
    <p:extLst>
      <p:ext uri="{BB962C8B-B14F-4D97-AF65-F5344CB8AC3E}">
        <p14:creationId xmlns:p14="http://schemas.microsoft.com/office/powerpoint/2010/main" val="40721017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8D62608-F5E4-7EC0-5EF0-4F988DDDEC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0564" y="1057274"/>
            <a:ext cx="9875463" cy="999746"/>
          </a:xfrm>
        </p:spPr>
        <p:txBody>
          <a:bodyPr/>
          <a:lstStyle/>
          <a:p>
            <a:r>
              <a:rPr lang="en-US" dirty="0"/>
              <a:t>Carousels and web parts</a:t>
            </a:r>
          </a:p>
        </p:txBody>
      </p:sp>
      <p:pic>
        <p:nvPicPr>
          <p:cNvPr id="4" name="Content Placeholder 3" descr="A screenshot of a computer">
            <a:extLst>
              <a:ext uri="{FF2B5EF4-FFF2-40B4-BE49-F238E27FC236}">
                <a16:creationId xmlns:a16="http://schemas.microsoft.com/office/drawing/2014/main" id="{8D5AD0DB-7DED-A7EF-085E-E2C808A12DD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1748441" y="2285641"/>
            <a:ext cx="8746434" cy="4029496"/>
          </a:xfr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DCFAD14-1AAA-8CDA-A49B-523FD6C66F3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438475" y="457199"/>
            <a:ext cx="987552" cy="471489"/>
          </a:xfrm>
        </p:spPr>
        <p:txBody>
          <a:bodyPr/>
          <a:lstStyle/>
          <a:p>
            <a:fld id="{48F63A3B-78C7-47BE-AE5E-E10140E04643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05488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4B8ED9-C01E-CF2F-FBFF-C61681E9E9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Arial"/>
              </a:rPr>
              <a:t>Tips &amp; takeaways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09B4DE-9D3A-F86E-260B-6D4E18B21A6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vert="horz" lIns="91440" tIns="0" rIns="91440" bIns="0" rtlCol="0" anchor="t">
            <a:normAutofit/>
          </a:bodyPr>
          <a:lstStyle/>
          <a:p>
            <a:pPr marL="347345" indent="-347345"/>
            <a:r>
              <a:rPr lang="en-US" dirty="0">
                <a:cs typeface="Sabon Next LT"/>
              </a:rPr>
              <a:t>Record sets are used with three main record types: Patron, Item, Bibliographic.</a:t>
            </a:r>
          </a:p>
          <a:p>
            <a:pPr marL="347345" indent="-347345"/>
            <a:r>
              <a:rPr lang="en-US" dirty="0">
                <a:cs typeface="Sabon Next LT"/>
              </a:rPr>
              <a:t>If you want additional information about the records, use Simply Reports and the tab that corresponds to the record type.</a:t>
            </a:r>
          </a:p>
          <a:p>
            <a:pPr marL="347345" indent="-347345"/>
            <a:r>
              <a:rPr lang="en-US" dirty="0">
                <a:cs typeface="Sabon Next LT"/>
              </a:rPr>
              <a:t>Set the ownership of a record set to the branch level so you will be able to export the set to a spreadsheet, or to set up a PAC carousel or web part. If the set is for your own use, you can leave the ownership at your username.</a:t>
            </a:r>
          </a:p>
          <a:p>
            <a:pPr marL="347345" indent="-347345"/>
            <a:r>
              <a:rPr lang="en-US" dirty="0">
                <a:cs typeface="Sabon Next LT"/>
              </a:rPr>
              <a:t>If you are having trouble creating a record set, please contact the </a:t>
            </a:r>
            <a:r>
              <a:rPr lang="en-US" dirty="0">
                <a:cs typeface="Sabon Next LT"/>
                <a:hlinkClick r:id="rId2"/>
              </a:rPr>
              <a:t>ODIN helpdesk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48FFE3-AA87-37AA-29D5-F2B51A1A448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45234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9D22C5-0C9E-B582-A8FE-B45E70A01E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1" y="849782"/>
            <a:ext cx="5715000" cy="2727709"/>
          </a:xfrm>
        </p:spPr>
        <p:txBody>
          <a:bodyPr/>
          <a:lstStyle/>
          <a:p>
            <a:r>
              <a:rPr lang="en-US" dirty="0"/>
              <a:t>Thank </a:t>
            </a:r>
            <a:br>
              <a:rPr lang="en-US" dirty="0"/>
            </a:br>
            <a:r>
              <a:rPr lang="en-US" dirty="0"/>
              <a:t>you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8B5CEF2-E667-BBB5-2EA6-C06F93B6DE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4401" y="3813606"/>
            <a:ext cx="5715000" cy="2234642"/>
          </a:xfrm>
        </p:spPr>
        <p:txBody>
          <a:bodyPr/>
          <a:lstStyle/>
          <a:p>
            <a:r>
              <a:rPr lang="en-US" dirty="0"/>
              <a:t>The recording and slides for this presentation will be available on the </a:t>
            </a:r>
            <a:endParaRPr lang="en-US"/>
          </a:p>
          <a:p>
            <a:r>
              <a:rPr lang="en-US" dirty="0"/>
              <a:t>ODIN webpage in a couple of days!</a:t>
            </a:r>
          </a:p>
        </p:txBody>
      </p:sp>
    </p:spTree>
    <p:extLst>
      <p:ext uri="{BB962C8B-B14F-4D97-AF65-F5344CB8AC3E}">
        <p14:creationId xmlns:p14="http://schemas.microsoft.com/office/powerpoint/2010/main" val="19731730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021072-4A77-DB4D-DF41-58EADB7DA9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1057274"/>
            <a:ext cx="6583680" cy="1531357"/>
          </a:xfrm>
        </p:spPr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D22962-3C7F-E480-5C35-7F4860A098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2834640"/>
            <a:ext cx="6583680" cy="3207344"/>
          </a:xfrm>
        </p:spPr>
        <p:txBody>
          <a:bodyPr vert="horz" lIns="91440" tIns="0" rIns="91440" bIns="0" rtlCol="0" anchor="t">
            <a:normAutofit/>
          </a:bodyPr>
          <a:lstStyle/>
          <a:p>
            <a:r>
              <a:rPr lang="en-US" dirty="0"/>
              <a:t>Ways to create record sets</a:t>
            </a:r>
          </a:p>
          <a:p>
            <a:r>
              <a:rPr lang="en-US" dirty="0"/>
              <a:t>Patron record sets and their uses</a:t>
            </a:r>
            <a:endParaRPr lang="en-US" dirty="0">
              <a:cs typeface="Sabon Next LT"/>
            </a:endParaRPr>
          </a:p>
          <a:p>
            <a:r>
              <a:rPr lang="en-US" dirty="0"/>
              <a:t>Item record sets and their uses</a:t>
            </a:r>
            <a:endParaRPr lang="en-US" dirty="0">
              <a:cs typeface="Sabon Next LT"/>
            </a:endParaRPr>
          </a:p>
          <a:p>
            <a:r>
              <a:rPr lang="en-US" dirty="0"/>
              <a:t>Bibliographic record sets and their uses</a:t>
            </a:r>
            <a:endParaRPr lang="en-US" dirty="0">
              <a:cs typeface="Sabon Next LT"/>
            </a:endParaRPr>
          </a:p>
          <a:p>
            <a:r>
              <a:rPr lang="en-US" dirty="0"/>
              <a:t>Final tips &amp; takeaways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D5CFA2-4E67-F157-5FFD-A246307D41F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358437" y="457199"/>
            <a:ext cx="1067589" cy="471489"/>
          </a:xfrm>
        </p:spPr>
        <p:txBody>
          <a:bodyPr/>
          <a:lstStyle/>
          <a:p>
            <a:fld id="{48F63A3B-78C7-47BE-AE5E-E10140E04643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32197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5E8954-9BCB-7FD9-A210-38DC54382D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60565" y="1057274"/>
            <a:ext cx="7965461" cy="994164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/>
              <a:t>Ways to create record sets</a:t>
            </a:r>
          </a:p>
        </p:txBody>
      </p: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94FF72B7-0438-3641-5939-75128934B0D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358437" y="457199"/>
            <a:ext cx="1067589" cy="471489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48F63A3B-78C7-47BE-AE5E-E10140E04643}" type="slidenum">
              <a:rPr lang="en-US" smtClean="0"/>
              <a:pPr>
                <a:spcAft>
                  <a:spcPts val="600"/>
                </a:spcAft>
              </a:pPr>
              <a:t>3</a:t>
            </a:fld>
            <a:endParaRPr lang="en-US"/>
          </a:p>
        </p:txBody>
      </p:sp>
      <p:graphicFrame>
        <p:nvGraphicFramePr>
          <p:cNvPr id="25" name="Content Placeholder 2">
            <a:extLst>
              <a:ext uri="{FF2B5EF4-FFF2-40B4-BE49-F238E27FC236}">
                <a16:creationId xmlns:a16="http://schemas.microsoft.com/office/drawing/2014/main" id="{DA1E14A5-A8BA-572F-3A03-F1DD6C753DC4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901837219"/>
              </p:ext>
            </p:extLst>
          </p:nvPr>
        </p:nvGraphicFramePr>
        <p:xfrm>
          <a:off x="3460565" y="2303029"/>
          <a:ext cx="7965460" cy="34976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6856810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8A34A6-22BC-27A4-2C79-EE98A4943B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399" y="834635"/>
            <a:ext cx="7796464" cy="1222385"/>
          </a:xfrm>
        </p:spPr>
        <p:txBody>
          <a:bodyPr/>
          <a:lstStyle/>
          <a:p>
            <a:r>
              <a:rPr lang="en-US" dirty="0"/>
              <a:t>Create set by scanning in barcodes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267C004-8B72-C872-98FB-00A2A584D05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438475" y="457199"/>
            <a:ext cx="987552" cy="471489"/>
          </a:xfrm>
        </p:spPr>
        <p:txBody>
          <a:bodyPr/>
          <a:lstStyle/>
          <a:p>
            <a:fld id="{48F63A3B-78C7-47BE-AE5E-E10140E04643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4" name="Picture 3" descr="A screenshot of a scan in box">
            <a:extLst>
              <a:ext uri="{FF2B5EF4-FFF2-40B4-BE49-F238E27FC236}">
                <a16:creationId xmlns:a16="http://schemas.microsoft.com/office/drawing/2014/main" id="{C70C2160-3F2D-7485-0D62-5742574BAB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5714" y="2352524"/>
            <a:ext cx="6096000" cy="3048000"/>
          </a:xfrm>
          <a:prstGeom prst="rect">
            <a:avLst/>
          </a:prstGeom>
          <a:ln>
            <a:solidFill>
              <a:srgbClr val="202C8F"/>
            </a:solidFill>
          </a:ln>
        </p:spPr>
      </p:pic>
    </p:spTree>
    <p:extLst>
      <p:ext uri="{BB962C8B-B14F-4D97-AF65-F5344CB8AC3E}">
        <p14:creationId xmlns:p14="http://schemas.microsoft.com/office/powerpoint/2010/main" val="24685957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8A34A6-22BC-27A4-2C79-EE98A4943B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399" y="834635"/>
            <a:ext cx="7796464" cy="1222385"/>
          </a:xfrm>
        </p:spPr>
        <p:txBody>
          <a:bodyPr/>
          <a:lstStyle/>
          <a:p>
            <a:r>
              <a:rPr lang="en-US" dirty="0"/>
              <a:t>Create set by importing a file of barcodes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267C004-8B72-C872-98FB-00A2A584D05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438475" y="457199"/>
            <a:ext cx="987552" cy="471489"/>
          </a:xfrm>
        </p:spPr>
        <p:txBody>
          <a:bodyPr/>
          <a:lstStyle/>
          <a:p>
            <a:fld id="{48F63A3B-78C7-47BE-AE5E-E10140E04643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8" name="Picture 7" descr="A screenshot of a computer showing how to upload a file">
            <a:extLst>
              <a:ext uri="{FF2B5EF4-FFF2-40B4-BE49-F238E27FC236}">
                <a16:creationId xmlns:a16="http://schemas.microsoft.com/office/drawing/2014/main" id="{E4C7F355-F22C-A7E8-A0F1-46210DFEB4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6667" y="2247118"/>
            <a:ext cx="6096000" cy="2025098"/>
          </a:xfrm>
          <a:prstGeom prst="rect">
            <a:avLst/>
          </a:prstGeom>
          <a:ln>
            <a:solidFill>
              <a:srgbClr val="202C8F"/>
            </a:solidFill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C1A2CBD-5B1D-7EF8-6AFA-2BF4D40237AB}"/>
              </a:ext>
            </a:extLst>
          </p:cNvPr>
          <p:cNvSpPr txBox="1"/>
          <p:nvPr/>
        </p:nvSpPr>
        <p:spPr>
          <a:xfrm>
            <a:off x="786190" y="4620381"/>
            <a:ext cx="6857999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202C8F"/>
                </a:solidFill>
                <a:cs typeface="Sabon Next LT"/>
              </a:rPr>
              <a:t>Item record sets can be created by uploading a file of barcodes.</a:t>
            </a:r>
          </a:p>
          <a:p>
            <a:endParaRPr lang="en-US">
              <a:solidFill>
                <a:srgbClr val="202C8F"/>
              </a:solidFill>
              <a:cs typeface="Sabon Next LT"/>
            </a:endParaRPr>
          </a:p>
          <a:p>
            <a:r>
              <a:rPr lang="en-US" dirty="0">
                <a:solidFill>
                  <a:srgbClr val="202C8F"/>
                </a:solidFill>
                <a:cs typeface="Sabon Next LT"/>
              </a:rPr>
              <a:t>Patron record sets can be created by uploading a file of patron IDs.</a:t>
            </a:r>
          </a:p>
        </p:txBody>
      </p:sp>
    </p:spTree>
    <p:extLst>
      <p:ext uri="{BB962C8B-B14F-4D97-AF65-F5344CB8AC3E}">
        <p14:creationId xmlns:p14="http://schemas.microsoft.com/office/powerpoint/2010/main" val="5267507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8D62608-F5E4-7EC0-5EF0-4F988DDDEC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0564" y="1057274"/>
            <a:ext cx="9875463" cy="999746"/>
          </a:xfrm>
        </p:spPr>
        <p:txBody>
          <a:bodyPr/>
          <a:lstStyle/>
          <a:p>
            <a:r>
              <a:rPr lang="en-US" dirty="0"/>
              <a:t>Create a set from search results</a:t>
            </a:r>
          </a:p>
        </p:txBody>
      </p:sp>
      <p:pic>
        <p:nvPicPr>
          <p:cNvPr id="4" name="Content Placeholder 3" descr="A screenshot of a computer and shopping bag icon&#10;">
            <a:extLst>
              <a:ext uri="{FF2B5EF4-FFF2-40B4-BE49-F238E27FC236}">
                <a16:creationId xmlns:a16="http://schemas.microsoft.com/office/drawing/2014/main" id="{7B5B44CB-8270-08E8-E84E-634EAC655C1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860757" y="3334536"/>
            <a:ext cx="6096000" cy="1051909"/>
          </a:xfrm>
          <a:ln>
            <a:solidFill>
              <a:srgbClr val="202C8F"/>
            </a:solidFill>
          </a:ln>
        </p:spPr>
      </p:pic>
      <p:pic>
        <p:nvPicPr>
          <p:cNvPr id="5" name="Content Placeholder 4" descr="A screenshot of a record&#10;&#10;Description automatically generated">
            <a:extLst>
              <a:ext uri="{FF2B5EF4-FFF2-40B4-BE49-F238E27FC236}">
                <a16:creationId xmlns:a16="http://schemas.microsoft.com/office/drawing/2014/main" id="{C4C12FD9-05BA-F3FB-B37A-9A53735277B2}"/>
              </a:ext>
            </a:extLst>
          </p:cNvPr>
          <p:cNvPicPr>
            <a:picLocks noGrp="1" noChangeAspect="1"/>
          </p:cNvPicPr>
          <p:nvPr>
            <p:ph sz="half" idx="15"/>
          </p:nvPr>
        </p:nvPicPr>
        <p:blipFill>
          <a:blip r:embed="rId4"/>
          <a:stretch>
            <a:fillRect/>
          </a:stretch>
        </p:blipFill>
        <p:spPr>
          <a:xfrm>
            <a:off x="7122678" y="2202235"/>
            <a:ext cx="4637703" cy="3703562"/>
          </a:xfr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DCFAD14-1AAA-8CDA-A49B-523FD6C66F3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438475" y="457199"/>
            <a:ext cx="987552" cy="471489"/>
          </a:xfrm>
        </p:spPr>
        <p:txBody>
          <a:bodyPr/>
          <a:lstStyle/>
          <a:p>
            <a:fld id="{48F63A3B-78C7-47BE-AE5E-E10140E04643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039D6BA-3505-AC66-9AA4-B94E56EA5607}"/>
              </a:ext>
            </a:extLst>
          </p:cNvPr>
          <p:cNvSpPr txBox="1"/>
          <p:nvPr/>
        </p:nvSpPr>
        <p:spPr>
          <a:xfrm>
            <a:off x="822476" y="2189237"/>
            <a:ext cx="6120190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202C8F"/>
                </a:solidFill>
                <a:cs typeface="Sabon Next LT"/>
              </a:rPr>
              <a:t>Click the shopping bag icon to set up the record set options. Then click the magnifying glass to execute the search.</a:t>
            </a:r>
          </a:p>
          <a:p>
            <a:r>
              <a:rPr lang="en-US" dirty="0">
                <a:solidFill>
                  <a:srgbClr val="202C8F"/>
                </a:solidFill>
                <a:cs typeface="Sabon Next LT"/>
              </a:rPr>
              <a:t>All search results will be added to the record set.</a:t>
            </a:r>
          </a:p>
        </p:txBody>
      </p:sp>
    </p:spTree>
    <p:extLst>
      <p:ext uri="{BB962C8B-B14F-4D97-AF65-F5344CB8AC3E}">
        <p14:creationId xmlns:p14="http://schemas.microsoft.com/office/powerpoint/2010/main" val="24980216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8D62608-F5E4-7EC0-5EF0-4F988DDDEC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0564" y="1057274"/>
            <a:ext cx="9875463" cy="999746"/>
          </a:xfrm>
        </p:spPr>
        <p:txBody>
          <a:bodyPr/>
          <a:lstStyle/>
          <a:p>
            <a:r>
              <a:rPr lang="en-US" dirty="0"/>
              <a:t>Create a record set with the find tool by selecting specific search results</a:t>
            </a:r>
          </a:p>
        </p:txBody>
      </p:sp>
      <p:pic>
        <p:nvPicPr>
          <p:cNvPr id="4" name="Content Placeholder 3" descr="A screenshot of a computer&#10;&#10;Description automatically generated">
            <a:extLst>
              <a:ext uri="{FF2B5EF4-FFF2-40B4-BE49-F238E27FC236}">
                <a16:creationId xmlns:a16="http://schemas.microsoft.com/office/drawing/2014/main" id="{713832C2-08CE-E069-E1A7-D54305E7744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1284717" y="2214330"/>
            <a:ext cx="5586746" cy="3800324"/>
          </a:xfrm>
          <a:ln>
            <a:solidFill>
              <a:srgbClr val="4472C4"/>
            </a:solidFill>
          </a:ln>
        </p:spPr>
      </p:pic>
      <p:pic>
        <p:nvPicPr>
          <p:cNvPr id="5" name="Content Placeholder 4" descr="A screenshot of a computer&#10;&#10;Description automatically generated">
            <a:extLst>
              <a:ext uri="{FF2B5EF4-FFF2-40B4-BE49-F238E27FC236}">
                <a16:creationId xmlns:a16="http://schemas.microsoft.com/office/drawing/2014/main" id="{2392132A-22B3-67B8-D782-E376FA8F6FF8}"/>
              </a:ext>
            </a:extLst>
          </p:cNvPr>
          <p:cNvPicPr>
            <a:picLocks noGrp="1" noChangeAspect="1"/>
          </p:cNvPicPr>
          <p:nvPr>
            <p:ph sz="half" idx="15"/>
          </p:nvPr>
        </p:nvPicPr>
        <p:blipFill>
          <a:blip r:embed="rId4"/>
          <a:stretch>
            <a:fillRect/>
          </a:stretch>
        </p:blipFill>
        <p:spPr>
          <a:xfrm>
            <a:off x="7088779" y="2210323"/>
            <a:ext cx="4391025" cy="1171575"/>
          </a:xfrm>
          <a:ln>
            <a:solidFill>
              <a:srgbClr val="4472C4"/>
            </a:solidFill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DCFAD14-1AAA-8CDA-A49B-523FD6C66F3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438475" y="457199"/>
            <a:ext cx="987552" cy="471489"/>
          </a:xfrm>
        </p:spPr>
        <p:txBody>
          <a:bodyPr/>
          <a:lstStyle/>
          <a:p>
            <a:fld id="{48F63A3B-78C7-47BE-AE5E-E10140E04643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0AC8FD7-C01B-211A-C40F-2085C2607F48}"/>
              </a:ext>
            </a:extLst>
          </p:cNvPr>
          <p:cNvSpPr txBox="1"/>
          <p:nvPr/>
        </p:nvSpPr>
        <p:spPr>
          <a:xfrm>
            <a:off x="7225861" y="3744310"/>
            <a:ext cx="4243551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202C8F"/>
                </a:solidFill>
                <a:cs typeface="Sabon Next LT"/>
              </a:rPr>
              <a:t>Select the results you want to add to a </a:t>
            </a:r>
            <a:r>
              <a:rPr lang="en-US">
                <a:solidFill>
                  <a:srgbClr val="202C8F"/>
                </a:solidFill>
                <a:cs typeface="Sabon Next LT"/>
              </a:rPr>
              <a:t>new or existing record set.</a:t>
            </a:r>
            <a:endParaRPr lang="en-US" dirty="0">
              <a:solidFill>
                <a:srgbClr val="202C8F"/>
              </a:solidFill>
              <a:cs typeface="Sabon Next LT"/>
            </a:endParaRPr>
          </a:p>
          <a:p>
            <a:r>
              <a:rPr lang="en-US" dirty="0">
                <a:solidFill>
                  <a:srgbClr val="202C8F"/>
                </a:solidFill>
                <a:cs typeface="Sabon Next LT"/>
              </a:rPr>
              <a:t>Click the "Add to Record Set" button and select New or Existing.</a:t>
            </a:r>
          </a:p>
        </p:txBody>
      </p:sp>
    </p:spTree>
    <p:extLst>
      <p:ext uri="{BB962C8B-B14F-4D97-AF65-F5344CB8AC3E}">
        <p14:creationId xmlns:p14="http://schemas.microsoft.com/office/powerpoint/2010/main" val="37989527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136FCF6-982C-CC37-9625-3EBFC7E7DD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1057274"/>
            <a:ext cx="6583680" cy="1531357"/>
          </a:xfrm>
        </p:spPr>
        <p:txBody>
          <a:bodyPr anchor="b">
            <a:normAutofit/>
          </a:bodyPr>
          <a:lstStyle/>
          <a:p>
            <a:r>
              <a:rPr lang="en-US" dirty="0"/>
              <a:t>Patron Record Sets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D49EEAB-F18F-C867-E16C-4AD52E8D77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2834640"/>
            <a:ext cx="6583680" cy="320734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347345" indent="-347345">
              <a:lnSpc>
                <a:spcPct val="140000"/>
              </a:lnSpc>
              <a:spcAft>
                <a:spcPts val="600"/>
              </a:spcAft>
            </a:pPr>
            <a:r>
              <a:rPr lang="en-US" dirty="0"/>
              <a:t>If you want to know what items were checked out to a set of patrons, you can create an item record set of those checked out items.</a:t>
            </a:r>
          </a:p>
          <a:p>
            <a:pPr marL="347345" indent="-347345">
              <a:lnSpc>
                <a:spcPct val="140000"/>
              </a:lnSpc>
              <a:spcAft>
                <a:spcPts val="600"/>
              </a:spcAft>
            </a:pPr>
            <a:r>
              <a:rPr lang="en-US" dirty="0"/>
              <a:t>Use Simply Reports if you want to know additional information about a set of patrons, such as last activity date.</a:t>
            </a:r>
            <a:endParaRPr lang="en-US" dirty="0">
              <a:cs typeface="Sabon Next LT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913EEC9-16E3-6C86-97D0-A7EC7EA09CD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358437" y="457199"/>
            <a:ext cx="1067589" cy="471489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48F63A3B-78C7-47BE-AE5E-E10140E04643}" type="slidenum">
              <a:rPr lang="en-US" smtClean="0"/>
              <a:pPr>
                <a:spcAft>
                  <a:spcPts val="600"/>
                </a:spcAft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6085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8A34A6-22BC-27A4-2C79-EE98A4943B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399" y="834635"/>
            <a:ext cx="7796464" cy="1222385"/>
          </a:xfrm>
        </p:spPr>
        <p:txBody>
          <a:bodyPr/>
          <a:lstStyle/>
          <a:p>
            <a:r>
              <a:rPr lang="en-US" dirty="0"/>
              <a:t>Item Record Sets</a:t>
            </a:r>
            <a:br>
              <a:rPr lang="en-US" dirty="0"/>
            </a:b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267C004-8B72-C872-98FB-00A2A584D05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438475" y="457199"/>
            <a:ext cx="987552" cy="471489"/>
          </a:xfrm>
        </p:spPr>
        <p:txBody>
          <a:bodyPr/>
          <a:lstStyle/>
          <a:p>
            <a:fld id="{48F63A3B-78C7-47BE-AE5E-E10140E04643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16" name="Content Placeholder 4">
            <a:extLst>
              <a:ext uri="{FF2B5EF4-FFF2-40B4-BE49-F238E27FC236}">
                <a16:creationId xmlns:a16="http://schemas.microsoft.com/office/drawing/2014/main" id="{AEF9954A-E263-8A7E-58B1-4D03F7D1BD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14400" y="1795028"/>
            <a:ext cx="7709976" cy="4228337"/>
          </a:xfrm>
        </p:spPr>
        <p:txBody>
          <a:bodyPr vert="horz" lIns="91440" tIns="0" rIns="91440" bIns="0" rtlCol="0" anchor="t">
            <a:normAutofit/>
          </a:bodyPr>
          <a:lstStyle/>
          <a:p>
            <a:pPr marL="285750" indent="-285750">
              <a:buChar char="•"/>
            </a:pPr>
            <a:r>
              <a:rPr lang="en-US" sz="2400" dirty="0">
                <a:cs typeface="Sabon Next LT"/>
              </a:rPr>
              <a:t>Create a missing item record set from the Find Tool and export it to Excel to create a list for checking shelves.</a:t>
            </a:r>
          </a:p>
          <a:p>
            <a:pPr marL="285750" indent="-285750">
              <a:buChar char="•"/>
            </a:pPr>
            <a:r>
              <a:rPr lang="en-US" sz="2400" dirty="0">
                <a:cs typeface="Sabon Next LT"/>
              </a:rPr>
              <a:t>Scan items that you suspect are no longer circulating into an item record set and evaluate the items using Simply Reports. </a:t>
            </a:r>
          </a:p>
          <a:p>
            <a:pPr marL="285750" indent="-285750">
              <a:buChar char="•"/>
            </a:pPr>
            <a:endParaRPr lang="en-US" sz="2400" dirty="0">
              <a:cs typeface="Sabon Next LT"/>
            </a:endParaRPr>
          </a:p>
          <a:p>
            <a:pPr marL="285750" indent="-285750">
              <a:buChar char="•"/>
            </a:pPr>
            <a:r>
              <a:rPr lang="en-US" sz="2400" dirty="0">
                <a:cs typeface="Sabon Next LT"/>
              </a:rPr>
              <a:t>Note: to export a record set to an Excel spreadsheet, the owner of the record set must be a branch or library. This is true for all types of record sets.</a:t>
            </a:r>
          </a:p>
        </p:txBody>
      </p:sp>
    </p:spTree>
    <p:extLst>
      <p:ext uri="{BB962C8B-B14F-4D97-AF65-F5344CB8AC3E}">
        <p14:creationId xmlns:p14="http://schemas.microsoft.com/office/powerpoint/2010/main" val="619057355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">
  <a:themeElements>
    <a:clrScheme name="Custom 13">
      <a:dk1>
        <a:srgbClr val="000000"/>
      </a:dk1>
      <a:lt1>
        <a:srgbClr val="FDFAF6"/>
      </a:lt1>
      <a:dk2>
        <a:srgbClr val="44546A"/>
      </a:dk2>
      <a:lt2>
        <a:srgbClr val="E7E6E6"/>
      </a:lt2>
      <a:accent1>
        <a:srgbClr val="F5CDCE"/>
      </a:accent1>
      <a:accent2>
        <a:srgbClr val="DE8C8C"/>
      </a:accent2>
      <a:accent3>
        <a:srgbClr val="AAC3E8"/>
      </a:accent3>
      <a:accent4>
        <a:srgbClr val="D2D592"/>
      </a:accent4>
      <a:accent5>
        <a:srgbClr val="CCBE89"/>
      </a:accent5>
      <a:accent6>
        <a:srgbClr val="1F2C8F"/>
      </a:accent6>
      <a:hlink>
        <a:srgbClr val="1F2C8F"/>
      </a:hlink>
      <a:folHlink>
        <a:srgbClr val="AAC3E9"/>
      </a:folHlink>
    </a:clrScheme>
    <a:fontScheme name="Custom 22">
      <a:majorFont>
        <a:latin typeface="Arial Black"/>
        <a:ea typeface=""/>
        <a:cs typeface=""/>
      </a:majorFont>
      <a:minorFont>
        <a:latin typeface="Sabon Next LT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eometric color block_Win32_SL_v14" id="{59749740-91A0-46B8-82A8-B436C7A8A142}" vid="{B3F8D047-377B-4FC8-B21C-47530C6DE3A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8" ma:contentTypeDescription="Create a new document." ma:contentTypeScope="" ma:versionID="60f5a4f2d2b0abadcf532d48ebf9cb7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7dd78129e6a1811f84807ad11c65153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7FA76D1-3C6D-40BC-A42D-496B6EDE8B8C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customXml/itemProps2.xml><?xml version="1.0" encoding="utf-8"?>
<ds:datastoreItem xmlns:ds="http://schemas.openxmlformats.org/officeDocument/2006/customXml" ds:itemID="{DE99543C-82E8-4821-93BD-5A60BEB423E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D7B7F6F-2C08-4296-B7AB-C2C3F421924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422</Words>
  <Application>Microsoft Office PowerPoint</Application>
  <PresentationFormat>Widescreen</PresentationFormat>
  <Paragraphs>120</Paragraphs>
  <Slides>18</Slides>
  <Notes>17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Custom</vt:lpstr>
      <vt:lpstr>Creating and using record sets </vt:lpstr>
      <vt:lpstr>agenda</vt:lpstr>
      <vt:lpstr>Ways to create record sets</vt:lpstr>
      <vt:lpstr>Create set by scanning in barcodes</vt:lpstr>
      <vt:lpstr>Create set by importing a file of barcodes</vt:lpstr>
      <vt:lpstr>Create a set from search results</vt:lpstr>
      <vt:lpstr>Create a record set with the find tool by selecting specific search results</vt:lpstr>
      <vt:lpstr>Patron Record Sets</vt:lpstr>
      <vt:lpstr>Item Record Sets </vt:lpstr>
      <vt:lpstr>Bibliographic record sets</vt:lpstr>
      <vt:lpstr>Bibliographic record sets in power search</vt:lpstr>
      <vt:lpstr>Shareable links </vt:lpstr>
      <vt:lpstr>Template for shareable links</vt:lpstr>
      <vt:lpstr>A shareable link provides pac search results</vt:lpstr>
      <vt:lpstr>Using record sets with the pac</vt:lpstr>
      <vt:lpstr>Carousels and web parts</vt:lpstr>
      <vt:lpstr>Tips &amp; takeaways</vt:lpstr>
      <vt:lpstr>Thank 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Basic  presentation</dc:title>
  <dc:subject/>
  <dc:creator/>
  <cp:lastModifiedBy/>
  <cp:revision>565</cp:revision>
  <dcterms:created xsi:type="dcterms:W3CDTF">2024-03-13T18:41:10Z</dcterms:created>
  <dcterms:modified xsi:type="dcterms:W3CDTF">2024-03-18T19:26:01Z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