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</p:sldMasterIdLst>
  <p:sldIdLst>
    <p:sldId id="256" r:id="rId5"/>
    <p:sldId id="257" r:id="rId6"/>
    <p:sldId id="270" r:id="rId7"/>
    <p:sldId id="258" r:id="rId8"/>
    <p:sldId id="265" r:id="rId9"/>
    <p:sldId id="263" r:id="rId10"/>
    <p:sldId id="267" r:id="rId11"/>
    <p:sldId id="271" r:id="rId12"/>
    <p:sldId id="260" r:id="rId13"/>
    <p:sldId id="272" r:id="rId14"/>
    <p:sldId id="274" r:id="rId15"/>
    <p:sldId id="277" r:id="rId16"/>
    <p:sldId id="275" r:id="rId17"/>
    <p:sldId id="273" r:id="rId18"/>
    <p:sldId id="276" r:id="rId19"/>
    <p:sldId id="278" r:id="rId20"/>
    <p:sldId id="269" r:id="rId21"/>
    <p:sldId id="261" r:id="rId22"/>
    <p:sldId id="262" r:id="rId23"/>
    <p:sldId id="26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1E07E5-5148-43FF-AB91-218148D4E256}" v="488" dt="2023-04-28T04:27:53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67CC10-3D73-40A9-AE97-3754346C2C5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59E3FC8-45DF-4946-A56B-2A9228402E6C}">
      <dgm:prSet/>
      <dgm:spPr/>
      <dgm:t>
        <a:bodyPr/>
        <a:lstStyle/>
        <a:p>
          <a:r>
            <a:rPr lang="en-US"/>
            <a:t>Custom Search Limiters/Scopes</a:t>
          </a:r>
        </a:p>
      </dgm:t>
    </dgm:pt>
    <dgm:pt modelId="{605EFC84-6A94-4A06-BA96-E10BA068CB20}" type="parTrans" cxnId="{1053BCBE-647E-4BD2-BA7D-AA14F106BFF8}">
      <dgm:prSet/>
      <dgm:spPr/>
      <dgm:t>
        <a:bodyPr/>
        <a:lstStyle/>
        <a:p>
          <a:endParaRPr lang="en-US"/>
        </a:p>
      </dgm:t>
    </dgm:pt>
    <dgm:pt modelId="{7846EED4-51F4-489F-8558-1FC8CD364A18}" type="sibTrans" cxnId="{1053BCBE-647E-4BD2-BA7D-AA14F106BFF8}">
      <dgm:prSet/>
      <dgm:spPr/>
      <dgm:t>
        <a:bodyPr/>
        <a:lstStyle/>
        <a:p>
          <a:endParaRPr lang="en-US"/>
        </a:p>
      </dgm:t>
    </dgm:pt>
    <dgm:pt modelId="{8F11C011-7635-4AB8-A68A-0EF6E4E296DE}">
      <dgm:prSet/>
      <dgm:spPr/>
      <dgm:t>
        <a:bodyPr/>
        <a:lstStyle/>
        <a:p>
          <a:r>
            <a:rPr lang="en-US" dirty="0"/>
            <a:t>Expandable Menus with Custom Options</a:t>
          </a:r>
        </a:p>
      </dgm:t>
    </dgm:pt>
    <dgm:pt modelId="{3B9D0AFA-BF13-49E9-B22C-DCE0B4AC2C3B}" type="parTrans" cxnId="{D7C51983-6992-45A9-97FB-4BA46976BD72}">
      <dgm:prSet/>
      <dgm:spPr/>
      <dgm:t>
        <a:bodyPr/>
        <a:lstStyle/>
        <a:p>
          <a:endParaRPr lang="en-US"/>
        </a:p>
      </dgm:t>
    </dgm:pt>
    <dgm:pt modelId="{E51D7DCA-7EF1-4A39-B12B-B6092A2D4E73}" type="sibTrans" cxnId="{D7C51983-6992-45A9-97FB-4BA46976BD72}">
      <dgm:prSet/>
      <dgm:spPr/>
      <dgm:t>
        <a:bodyPr/>
        <a:lstStyle/>
        <a:p>
          <a:endParaRPr lang="en-US"/>
        </a:p>
      </dgm:t>
    </dgm:pt>
    <dgm:pt modelId="{F300560B-8EB9-40AB-A424-D7AD7DB538B0}">
      <dgm:prSet/>
      <dgm:spPr/>
      <dgm:t>
        <a:bodyPr/>
        <a:lstStyle/>
        <a:p>
          <a:r>
            <a:rPr lang="en-US" dirty="0"/>
            <a:t>Overdrive Integration</a:t>
          </a:r>
        </a:p>
      </dgm:t>
    </dgm:pt>
    <dgm:pt modelId="{E030E25F-2153-4132-9D9A-3308CB02A37F}" type="parTrans" cxnId="{29FDA905-F16A-4362-95FD-B375AB2591AD}">
      <dgm:prSet/>
      <dgm:spPr/>
      <dgm:t>
        <a:bodyPr/>
        <a:lstStyle/>
        <a:p>
          <a:endParaRPr lang="en-US"/>
        </a:p>
      </dgm:t>
    </dgm:pt>
    <dgm:pt modelId="{8A42C68C-0F06-43D0-A3C4-81242AFFFA17}" type="sibTrans" cxnId="{29FDA905-F16A-4362-95FD-B375AB2591AD}">
      <dgm:prSet/>
      <dgm:spPr/>
      <dgm:t>
        <a:bodyPr/>
        <a:lstStyle/>
        <a:p>
          <a:endParaRPr lang="en-US"/>
        </a:p>
      </dgm:t>
    </dgm:pt>
    <dgm:pt modelId="{E22771CE-B0B8-4D68-9E65-1B0DE51A250F}">
      <dgm:prSet/>
      <dgm:spPr/>
      <dgm:t>
        <a:bodyPr/>
        <a:lstStyle/>
        <a:p>
          <a:r>
            <a:rPr lang="en-US" dirty="0"/>
            <a:t>Novelist Select </a:t>
          </a:r>
        </a:p>
      </dgm:t>
    </dgm:pt>
    <dgm:pt modelId="{72014BD0-F9ED-412B-A6F5-4316767A6482}" type="parTrans" cxnId="{204792B8-3834-43D2-A61B-81369432BB28}">
      <dgm:prSet/>
      <dgm:spPr/>
      <dgm:t>
        <a:bodyPr/>
        <a:lstStyle/>
        <a:p>
          <a:endParaRPr lang="en-US"/>
        </a:p>
      </dgm:t>
    </dgm:pt>
    <dgm:pt modelId="{21D24E03-E356-463E-98E0-5244FBDED5D4}" type="sibTrans" cxnId="{204792B8-3834-43D2-A61B-81369432BB28}">
      <dgm:prSet/>
      <dgm:spPr/>
      <dgm:t>
        <a:bodyPr/>
        <a:lstStyle/>
        <a:p>
          <a:endParaRPr lang="en-US"/>
        </a:p>
      </dgm:t>
    </dgm:pt>
    <dgm:pt modelId="{BCA934D9-F397-47BC-8E5A-229485999D97}">
      <dgm:prSet phldr="0"/>
      <dgm:spPr/>
      <dgm:t>
        <a:bodyPr/>
        <a:lstStyle/>
        <a:p>
          <a:pPr rtl="0"/>
          <a:r>
            <a:rPr lang="en-US" dirty="0">
              <a:latin typeface="Sagona ExtraLight" panose="02020404030301010803"/>
            </a:rPr>
            <a:t>Kanopy Integration</a:t>
          </a:r>
        </a:p>
      </dgm:t>
    </dgm:pt>
    <dgm:pt modelId="{A509C80C-6C17-4566-90B2-008060C0CFB7}" type="parTrans" cxnId="{CFE3F782-9A68-4F90-A9A1-4A18D6682D3A}">
      <dgm:prSet/>
      <dgm:spPr/>
      <dgm:t>
        <a:bodyPr/>
        <a:lstStyle/>
        <a:p>
          <a:endParaRPr lang="en-US"/>
        </a:p>
      </dgm:t>
    </dgm:pt>
    <dgm:pt modelId="{1038F587-4429-4A51-B8F0-2D7B339CC8FF}" type="sibTrans" cxnId="{CFE3F782-9A68-4F90-A9A1-4A18D6682D3A}">
      <dgm:prSet/>
      <dgm:spPr/>
      <dgm:t>
        <a:bodyPr/>
        <a:lstStyle/>
        <a:p>
          <a:endParaRPr lang="en-US"/>
        </a:p>
      </dgm:t>
    </dgm:pt>
    <dgm:pt modelId="{E867E29B-34F1-45DB-AC23-4CD37C3224EF}">
      <dgm:prSet/>
      <dgm:spPr/>
      <dgm:t>
        <a:bodyPr/>
        <a:lstStyle/>
        <a:p>
          <a:r>
            <a:rPr lang="en-US" dirty="0"/>
            <a:t>Content Carousels</a:t>
          </a:r>
        </a:p>
      </dgm:t>
    </dgm:pt>
    <dgm:pt modelId="{CAD9213A-2622-47ED-9FE4-E566173AE57F}" type="parTrans" cxnId="{C1A3C1DC-6C65-4476-B16C-FC911C4C54E5}">
      <dgm:prSet/>
      <dgm:spPr/>
    </dgm:pt>
    <dgm:pt modelId="{27DCE12B-88FA-497B-98B1-34975943F1BB}" type="sibTrans" cxnId="{C1A3C1DC-6C65-4476-B16C-FC911C4C54E5}">
      <dgm:prSet/>
      <dgm:spPr/>
    </dgm:pt>
    <dgm:pt modelId="{DF492459-8F61-4405-A4A1-9834ED9266A1}">
      <dgm:prSet/>
      <dgm:spPr/>
      <dgm:t>
        <a:bodyPr/>
        <a:lstStyle/>
        <a:p>
          <a:r>
            <a:rPr lang="en-US" dirty="0"/>
            <a:t>Messages for Logins and Notices</a:t>
          </a:r>
        </a:p>
      </dgm:t>
    </dgm:pt>
    <dgm:pt modelId="{DBF205E1-6866-4848-AB24-9FA3C1C8AC6A}" type="parTrans" cxnId="{101B3849-A953-4555-89A7-D0BEF5D28401}">
      <dgm:prSet/>
      <dgm:spPr/>
    </dgm:pt>
    <dgm:pt modelId="{11D78645-A820-4C3D-B2D3-6DB9BAAE7CE4}" type="sibTrans" cxnId="{101B3849-A953-4555-89A7-D0BEF5D28401}">
      <dgm:prSet/>
      <dgm:spPr/>
    </dgm:pt>
    <dgm:pt modelId="{2ACF9B91-ABD5-4807-94B5-C85B0D6FB74A}">
      <dgm:prSet/>
      <dgm:spPr/>
      <dgm:t>
        <a:bodyPr/>
        <a:lstStyle/>
        <a:p>
          <a:r>
            <a:rPr lang="en-US" dirty="0"/>
            <a:t>More Libraries (ILL requests)</a:t>
          </a:r>
        </a:p>
      </dgm:t>
    </dgm:pt>
    <dgm:pt modelId="{8EC4C49A-689A-473E-B9E8-26003E8CEFF3}" type="parTrans" cxnId="{D9002D2D-F960-4FFB-8DF4-006EC20D7A80}">
      <dgm:prSet/>
      <dgm:spPr/>
    </dgm:pt>
    <dgm:pt modelId="{575EBEB2-8DE5-4B8D-973B-AF4F70B68039}" type="sibTrans" cxnId="{D9002D2D-F960-4FFB-8DF4-006EC20D7A80}">
      <dgm:prSet/>
      <dgm:spPr/>
    </dgm:pt>
    <dgm:pt modelId="{DA8248C6-E46F-4C5B-BEBF-D0830B18DB98}" type="pres">
      <dgm:prSet presAssocID="{0F67CC10-3D73-40A9-AE97-3754346C2C52}" presName="linear" presStyleCnt="0">
        <dgm:presLayoutVars>
          <dgm:animLvl val="lvl"/>
          <dgm:resizeHandles val="exact"/>
        </dgm:presLayoutVars>
      </dgm:prSet>
      <dgm:spPr/>
    </dgm:pt>
    <dgm:pt modelId="{92A10139-FB9F-4950-84EB-33C6A3BA0E38}" type="pres">
      <dgm:prSet presAssocID="{E59E3FC8-45DF-4946-A56B-2A9228402E6C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9C51C051-6A21-4A13-9262-ABBB04A40F5F}" type="pres">
      <dgm:prSet presAssocID="{7846EED4-51F4-489F-8558-1FC8CD364A18}" presName="spacer" presStyleCnt="0"/>
      <dgm:spPr/>
    </dgm:pt>
    <dgm:pt modelId="{8039B8CA-5060-4923-80B6-F6BF42158882}" type="pres">
      <dgm:prSet presAssocID="{8F11C011-7635-4AB8-A68A-0EF6E4E296DE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E27BA126-86DF-4E32-BDFC-A560393E0402}" type="pres">
      <dgm:prSet presAssocID="{E51D7DCA-7EF1-4A39-B12B-B6092A2D4E73}" presName="spacer" presStyleCnt="0"/>
      <dgm:spPr/>
    </dgm:pt>
    <dgm:pt modelId="{2522D6A5-BFED-4EBB-97E8-37ADEE4A23EF}" type="pres">
      <dgm:prSet presAssocID="{DF492459-8F61-4405-A4A1-9834ED9266A1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73731823-D9AA-498D-9522-EC45025C0BD2}" type="pres">
      <dgm:prSet presAssocID="{11D78645-A820-4C3D-B2D3-6DB9BAAE7CE4}" presName="spacer" presStyleCnt="0"/>
      <dgm:spPr/>
    </dgm:pt>
    <dgm:pt modelId="{328A3165-9C34-43DD-B254-41B6C4071FCB}" type="pres">
      <dgm:prSet presAssocID="{2ACF9B91-ABD5-4807-94B5-C85B0D6FB74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0FBCF450-DB8F-4F90-A5EF-83FB3A298512}" type="pres">
      <dgm:prSet presAssocID="{575EBEB2-8DE5-4B8D-973B-AF4F70B68039}" presName="spacer" presStyleCnt="0"/>
      <dgm:spPr/>
    </dgm:pt>
    <dgm:pt modelId="{B34E6603-CA32-40FF-805E-9926BC9B946E}" type="pres">
      <dgm:prSet presAssocID="{E867E29B-34F1-45DB-AC23-4CD37C3224EF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389CC310-0E70-467D-84C9-6A2BC191BD10}" type="pres">
      <dgm:prSet presAssocID="{27DCE12B-88FA-497B-98B1-34975943F1BB}" presName="spacer" presStyleCnt="0"/>
      <dgm:spPr/>
    </dgm:pt>
    <dgm:pt modelId="{6B1C1009-E6D3-40DC-AAAA-CC75BAE47A63}" type="pres">
      <dgm:prSet presAssocID="{F300560B-8EB9-40AB-A424-D7AD7DB538B0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3B77CF11-BEAD-40C1-A236-F1A3C2D494EC}" type="pres">
      <dgm:prSet presAssocID="{8A42C68C-0F06-43D0-A3C4-81242AFFFA17}" presName="spacer" presStyleCnt="0"/>
      <dgm:spPr/>
    </dgm:pt>
    <dgm:pt modelId="{90153DA4-7E6B-4912-BBA0-3FB2AEF939AD}" type="pres">
      <dgm:prSet presAssocID="{BCA934D9-F397-47BC-8E5A-229485999D97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CCD0795-4E90-492C-872B-642EFAD42B2F}" type="pres">
      <dgm:prSet presAssocID="{1038F587-4429-4A51-B8F0-2D7B339CC8FF}" presName="spacer" presStyleCnt="0"/>
      <dgm:spPr/>
    </dgm:pt>
    <dgm:pt modelId="{46035051-14BA-45C9-9236-04F309FC6152}" type="pres">
      <dgm:prSet presAssocID="{E22771CE-B0B8-4D68-9E65-1B0DE51A250F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29FDA905-F16A-4362-95FD-B375AB2591AD}" srcId="{0F67CC10-3D73-40A9-AE97-3754346C2C52}" destId="{F300560B-8EB9-40AB-A424-D7AD7DB538B0}" srcOrd="5" destOrd="0" parTransId="{E030E25F-2153-4132-9D9A-3308CB02A37F}" sibTransId="{8A42C68C-0F06-43D0-A3C4-81242AFFFA17}"/>
    <dgm:cxn modelId="{56299F15-1D10-44FF-B966-BE15C90AA096}" type="presOf" srcId="{0F67CC10-3D73-40A9-AE97-3754346C2C52}" destId="{DA8248C6-E46F-4C5B-BEBF-D0830B18DB98}" srcOrd="0" destOrd="0" presId="urn:microsoft.com/office/officeart/2005/8/layout/vList2"/>
    <dgm:cxn modelId="{64B71B1B-DE9B-42A4-B750-F088083EDE12}" type="presOf" srcId="{E867E29B-34F1-45DB-AC23-4CD37C3224EF}" destId="{B34E6603-CA32-40FF-805E-9926BC9B946E}" srcOrd="0" destOrd="0" presId="urn:microsoft.com/office/officeart/2005/8/layout/vList2"/>
    <dgm:cxn modelId="{D9002D2D-F960-4FFB-8DF4-006EC20D7A80}" srcId="{0F67CC10-3D73-40A9-AE97-3754346C2C52}" destId="{2ACF9B91-ABD5-4807-94B5-C85B0D6FB74A}" srcOrd="3" destOrd="0" parTransId="{8EC4C49A-689A-473E-B9E8-26003E8CEFF3}" sibTransId="{575EBEB2-8DE5-4B8D-973B-AF4F70B68039}"/>
    <dgm:cxn modelId="{B8E2343B-84FD-4878-9FB5-DD24A48A58A0}" type="presOf" srcId="{E59E3FC8-45DF-4946-A56B-2A9228402E6C}" destId="{92A10139-FB9F-4950-84EB-33C6A3BA0E38}" srcOrd="0" destOrd="0" presId="urn:microsoft.com/office/officeart/2005/8/layout/vList2"/>
    <dgm:cxn modelId="{101B3849-A953-4555-89A7-D0BEF5D28401}" srcId="{0F67CC10-3D73-40A9-AE97-3754346C2C52}" destId="{DF492459-8F61-4405-A4A1-9834ED9266A1}" srcOrd="2" destOrd="0" parTransId="{DBF205E1-6866-4848-AB24-9FA3C1C8AC6A}" sibTransId="{11D78645-A820-4C3D-B2D3-6DB9BAAE7CE4}"/>
    <dgm:cxn modelId="{80ECE669-8BC9-4C21-A37F-07607FC1B2D1}" type="presOf" srcId="{BCA934D9-F397-47BC-8E5A-229485999D97}" destId="{90153DA4-7E6B-4912-BBA0-3FB2AEF939AD}" srcOrd="0" destOrd="0" presId="urn:microsoft.com/office/officeart/2005/8/layout/vList2"/>
    <dgm:cxn modelId="{04830B51-0DCC-4CD9-BEF1-9BBC38664960}" type="presOf" srcId="{E22771CE-B0B8-4D68-9E65-1B0DE51A250F}" destId="{46035051-14BA-45C9-9236-04F309FC6152}" srcOrd="0" destOrd="0" presId="urn:microsoft.com/office/officeart/2005/8/layout/vList2"/>
    <dgm:cxn modelId="{E4FA7377-1908-4B5A-86C3-1FFE56B6E1D0}" type="presOf" srcId="{2ACF9B91-ABD5-4807-94B5-C85B0D6FB74A}" destId="{328A3165-9C34-43DD-B254-41B6C4071FCB}" srcOrd="0" destOrd="0" presId="urn:microsoft.com/office/officeart/2005/8/layout/vList2"/>
    <dgm:cxn modelId="{CFE3F782-9A68-4F90-A9A1-4A18D6682D3A}" srcId="{0F67CC10-3D73-40A9-AE97-3754346C2C52}" destId="{BCA934D9-F397-47BC-8E5A-229485999D97}" srcOrd="6" destOrd="0" parTransId="{A509C80C-6C17-4566-90B2-008060C0CFB7}" sibTransId="{1038F587-4429-4A51-B8F0-2D7B339CC8FF}"/>
    <dgm:cxn modelId="{D7C51983-6992-45A9-97FB-4BA46976BD72}" srcId="{0F67CC10-3D73-40A9-AE97-3754346C2C52}" destId="{8F11C011-7635-4AB8-A68A-0EF6E4E296DE}" srcOrd="1" destOrd="0" parTransId="{3B9D0AFA-BF13-49E9-B22C-DCE0B4AC2C3B}" sibTransId="{E51D7DCA-7EF1-4A39-B12B-B6092A2D4E73}"/>
    <dgm:cxn modelId="{4C13E190-67BD-4707-B775-1AC6E2EC9744}" type="presOf" srcId="{8F11C011-7635-4AB8-A68A-0EF6E4E296DE}" destId="{8039B8CA-5060-4923-80B6-F6BF42158882}" srcOrd="0" destOrd="0" presId="urn:microsoft.com/office/officeart/2005/8/layout/vList2"/>
    <dgm:cxn modelId="{F2D26E94-EF2A-462B-8515-B4BD02999DD9}" type="presOf" srcId="{DF492459-8F61-4405-A4A1-9834ED9266A1}" destId="{2522D6A5-BFED-4EBB-97E8-37ADEE4A23EF}" srcOrd="0" destOrd="0" presId="urn:microsoft.com/office/officeart/2005/8/layout/vList2"/>
    <dgm:cxn modelId="{204792B8-3834-43D2-A61B-81369432BB28}" srcId="{0F67CC10-3D73-40A9-AE97-3754346C2C52}" destId="{E22771CE-B0B8-4D68-9E65-1B0DE51A250F}" srcOrd="7" destOrd="0" parTransId="{72014BD0-F9ED-412B-A6F5-4316767A6482}" sibTransId="{21D24E03-E356-463E-98E0-5244FBDED5D4}"/>
    <dgm:cxn modelId="{1053BCBE-647E-4BD2-BA7D-AA14F106BFF8}" srcId="{0F67CC10-3D73-40A9-AE97-3754346C2C52}" destId="{E59E3FC8-45DF-4946-A56B-2A9228402E6C}" srcOrd="0" destOrd="0" parTransId="{605EFC84-6A94-4A06-BA96-E10BA068CB20}" sibTransId="{7846EED4-51F4-489F-8558-1FC8CD364A18}"/>
    <dgm:cxn modelId="{C1A3C1DC-6C65-4476-B16C-FC911C4C54E5}" srcId="{0F67CC10-3D73-40A9-AE97-3754346C2C52}" destId="{E867E29B-34F1-45DB-AC23-4CD37C3224EF}" srcOrd="4" destOrd="0" parTransId="{CAD9213A-2622-47ED-9FE4-E566173AE57F}" sibTransId="{27DCE12B-88FA-497B-98B1-34975943F1BB}"/>
    <dgm:cxn modelId="{39C6F2E4-FA98-42BC-802B-18902FDCB28C}" type="presOf" srcId="{F300560B-8EB9-40AB-A424-D7AD7DB538B0}" destId="{6B1C1009-E6D3-40DC-AAAA-CC75BAE47A63}" srcOrd="0" destOrd="0" presId="urn:microsoft.com/office/officeart/2005/8/layout/vList2"/>
    <dgm:cxn modelId="{DD3C2591-501C-4E03-8A82-E6C5E19DEBFA}" type="presParOf" srcId="{DA8248C6-E46F-4C5B-BEBF-D0830B18DB98}" destId="{92A10139-FB9F-4950-84EB-33C6A3BA0E38}" srcOrd="0" destOrd="0" presId="urn:microsoft.com/office/officeart/2005/8/layout/vList2"/>
    <dgm:cxn modelId="{2E816884-D264-40E8-9630-2F5451CE7F6B}" type="presParOf" srcId="{DA8248C6-E46F-4C5B-BEBF-D0830B18DB98}" destId="{9C51C051-6A21-4A13-9262-ABBB04A40F5F}" srcOrd="1" destOrd="0" presId="urn:microsoft.com/office/officeart/2005/8/layout/vList2"/>
    <dgm:cxn modelId="{78118651-7109-4E8E-9203-E5F97C811C88}" type="presParOf" srcId="{DA8248C6-E46F-4C5B-BEBF-D0830B18DB98}" destId="{8039B8CA-5060-4923-80B6-F6BF42158882}" srcOrd="2" destOrd="0" presId="urn:microsoft.com/office/officeart/2005/8/layout/vList2"/>
    <dgm:cxn modelId="{83D0DE6B-F6E2-4CBE-8D1E-691BD3464A6E}" type="presParOf" srcId="{DA8248C6-E46F-4C5B-BEBF-D0830B18DB98}" destId="{E27BA126-86DF-4E32-BDFC-A560393E0402}" srcOrd="3" destOrd="0" presId="urn:microsoft.com/office/officeart/2005/8/layout/vList2"/>
    <dgm:cxn modelId="{271301EE-CAD5-4405-A498-B1852264FB25}" type="presParOf" srcId="{DA8248C6-E46F-4C5B-BEBF-D0830B18DB98}" destId="{2522D6A5-BFED-4EBB-97E8-37ADEE4A23EF}" srcOrd="4" destOrd="0" presId="urn:microsoft.com/office/officeart/2005/8/layout/vList2"/>
    <dgm:cxn modelId="{15199B8A-CF76-475D-B74F-FECA38C7E7E7}" type="presParOf" srcId="{DA8248C6-E46F-4C5B-BEBF-D0830B18DB98}" destId="{73731823-D9AA-498D-9522-EC45025C0BD2}" srcOrd="5" destOrd="0" presId="urn:microsoft.com/office/officeart/2005/8/layout/vList2"/>
    <dgm:cxn modelId="{981C6610-8834-4236-9581-1D8C018C0670}" type="presParOf" srcId="{DA8248C6-E46F-4C5B-BEBF-D0830B18DB98}" destId="{328A3165-9C34-43DD-B254-41B6C4071FCB}" srcOrd="6" destOrd="0" presId="urn:microsoft.com/office/officeart/2005/8/layout/vList2"/>
    <dgm:cxn modelId="{6C39ECF3-2DE3-4332-BCDA-81C4120207C0}" type="presParOf" srcId="{DA8248C6-E46F-4C5B-BEBF-D0830B18DB98}" destId="{0FBCF450-DB8F-4F90-A5EF-83FB3A298512}" srcOrd="7" destOrd="0" presId="urn:microsoft.com/office/officeart/2005/8/layout/vList2"/>
    <dgm:cxn modelId="{0C36557F-5E2F-4A00-A72D-2F1FA776ECFD}" type="presParOf" srcId="{DA8248C6-E46F-4C5B-BEBF-D0830B18DB98}" destId="{B34E6603-CA32-40FF-805E-9926BC9B946E}" srcOrd="8" destOrd="0" presId="urn:microsoft.com/office/officeart/2005/8/layout/vList2"/>
    <dgm:cxn modelId="{6BE7F1F2-D0B2-4F10-AF31-B0B318367296}" type="presParOf" srcId="{DA8248C6-E46F-4C5B-BEBF-D0830B18DB98}" destId="{389CC310-0E70-467D-84C9-6A2BC191BD10}" srcOrd="9" destOrd="0" presId="urn:microsoft.com/office/officeart/2005/8/layout/vList2"/>
    <dgm:cxn modelId="{960275C7-5C14-4196-8DAC-D0C4D1DF7D6B}" type="presParOf" srcId="{DA8248C6-E46F-4C5B-BEBF-D0830B18DB98}" destId="{6B1C1009-E6D3-40DC-AAAA-CC75BAE47A63}" srcOrd="10" destOrd="0" presId="urn:microsoft.com/office/officeart/2005/8/layout/vList2"/>
    <dgm:cxn modelId="{268336F8-133A-447B-B310-342B74B9D607}" type="presParOf" srcId="{DA8248C6-E46F-4C5B-BEBF-D0830B18DB98}" destId="{3B77CF11-BEAD-40C1-A236-F1A3C2D494EC}" srcOrd="11" destOrd="0" presId="urn:microsoft.com/office/officeart/2005/8/layout/vList2"/>
    <dgm:cxn modelId="{F3E769E3-1CAC-48F8-92EF-A3C4B93594DF}" type="presParOf" srcId="{DA8248C6-E46F-4C5B-BEBF-D0830B18DB98}" destId="{90153DA4-7E6B-4912-BBA0-3FB2AEF939AD}" srcOrd="12" destOrd="0" presId="urn:microsoft.com/office/officeart/2005/8/layout/vList2"/>
    <dgm:cxn modelId="{ADCC4C4C-AC8E-46CA-BB5F-596240DA1DE6}" type="presParOf" srcId="{DA8248C6-E46F-4C5B-BEBF-D0830B18DB98}" destId="{7CCD0795-4E90-492C-872B-642EFAD42B2F}" srcOrd="13" destOrd="0" presId="urn:microsoft.com/office/officeart/2005/8/layout/vList2"/>
    <dgm:cxn modelId="{CEA4AF5A-829B-48CD-B61C-61DAEE2E2766}" type="presParOf" srcId="{DA8248C6-E46F-4C5B-BEBF-D0830B18DB98}" destId="{46035051-14BA-45C9-9236-04F309FC6152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CD19CF-B4F6-46BB-9D0C-29E2499FDA9B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DE9664-EB05-46BF-A614-63603E8142EB}">
      <dgm:prSet/>
      <dgm:spPr/>
      <dgm:t>
        <a:bodyPr/>
        <a:lstStyle/>
        <a:p>
          <a:r>
            <a:rPr lang="en-US"/>
            <a:t>Step 1</a:t>
          </a:r>
        </a:p>
      </dgm:t>
    </dgm:pt>
    <dgm:pt modelId="{346062D5-7730-4DE3-951E-DD55B6758E13}" type="parTrans" cxnId="{A4A151D7-18EC-4EA3-8219-A2B277819061}">
      <dgm:prSet/>
      <dgm:spPr/>
      <dgm:t>
        <a:bodyPr/>
        <a:lstStyle/>
        <a:p>
          <a:endParaRPr lang="en-US"/>
        </a:p>
      </dgm:t>
    </dgm:pt>
    <dgm:pt modelId="{746850D8-E771-488F-AF83-C7151B90147F}" type="sibTrans" cxnId="{A4A151D7-18EC-4EA3-8219-A2B277819061}">
      <dgm:prSet/>
      <dgm:spPr/>
      <dgm:t>
        <a:bodyPr/>
        <a:lstStyle/>
        <a:p>
          <a:endParaRPr lang="en-US"/>
        </a:p>
      </dgm:t>
    </dgm:pt>
    <dgm:pt modelId="{0F929A27-5640-4E72-AA1D-DCC2E1DF5A20}">
      <dgm:prSet/>
      <dgm:spPr/>
      <dgm:t>
        <a:bodyPr/>
        <a:lstStyle/>
        <a:p>
          <a:r>
            <a:rPr lang="en-US" dirty="0"/>
            <a:t>Search and filter </a:t>
          </a:r>
        </a:p>
      </dgm:t>
    </dgm:pt>
    <dgm:pt modelId="{BD25E626-EE80-44A1-95F7-986F7E3719B9}" type="parTrans" cxnId="{E93E3BCA-A926-4085-9838-68874FFAEB87}">
      <dgm:prSet/>
      <dgm:spPr/>
      <dgm:t>
        <a:bodyPr/>
        <a:lstStyle/>
        <a:p>
          <a:endParaRPr lang="en-US"/>
        </a:p>
      </dgm:t>
    </dgm:pt>
    <dgm:pt modelId="{9A0CC8E7-5B22-48ED-8044-796E112796BB}" type="sibTrans" cxnId="{E93E3BCA-A926-4085-9838-68874FFAEB87}">
      <dgm:prSet/>
      <dgm:spPr/>
      <dgm:t>
        <a:bodyPr/>
        <a:lstStyle/>
        <a:p>
          <a:endParaRPr lang="en-US"/>
        </a:p>
      </dgm:t>
    </dgm:pt>
    <dgm:pt modelId="{D8C3105D-0A43-4F04-94B8-113751DB2A32}">
      <dgm:prSet/>
      <dgm:spPr/>
      <dgm:t>
        <a:bodyPr/>
        <a:lstStyle/>
        <a:p>
          <a:r>
            <a:rPr lang="en-US"/>
            <a:t>Step 2</a:t>
          </a:r>
        </a:p>
      </dgm:t>
    </dgm:pt>
    <dgm:pt modelId="{5A7EBE83-2DB8-4082-BBCA-C7FCAE23A378}" type="parTrans" cxnId="{0929180E-53D4-49AC-92A4-C596F2100FD8}">
      <dgm:prSet/>
      <dgm:spPr/>
      <dgm:t>
        <a:bodyPr/>
        <a:lstStyle/>
        <a:p>
          <a:endParaRPr lang="en-US"/>
        </a:p>
      </dgm:t>
    </dgm:pt>
    <dgm:pt modelId="{7B9B2E5A-D643-4620-BBB3-5961DF9CD1C9}" type="sibTrans" cxnId="{0929180E-53D4-49AC-92A4-C596F2100FD8}">
      <dgm:prSet/>
      <dgm:spPr/>
      <dgm:t>
        <a:bodyPr/>
        <a:lstStyle/>
        <a:p>
          <a:endParaRPr lang="en-US"/>
        </a:p>
      </dgm:t>
    </dgm:pt>
    <dgm:pt modelId="{888FA720-8AB5-4348-A27E-BC97662B6F84}">
      <dgm:prSet/>
      <dgm:spPr/>
      <dgm:t>
        <a:bodyPr/>
        <a:lstStyle/>
        <a:p>
          <a:r>
            <a:rPr lang="en-US" dirty="0"/>
            <a:t>Save as a “Power Search”</a:t>
          </a:r>
        </a:p>
      </dgm:t>
    </dgm:pt>
    <dgm:pt modelId="{65AA3CD5-707D-40AF-9877-4BB497FFDB03}" type="parTrans" cxnId="{290BCEFB-7BD4-4677-8E12-DC43AC046288}">
      <dgm:prSet/>
      <dgm:spPr/>
      <dgm:t>
        <a:bodyPr/>
        <a:lstStyle/>
        <a:p>
          <a:endParaRPr lang="en-US"/>
        </a:p>
      </dgm:t>
    </dgm:pt>
    <dgm:pt modelId="{4764BF8C-B277-40BE-8BB1-A102B162AA95}" type="sibTrans" cxnId="{290BCEFB-7BD4-4677-8E12-DC43AC046288}">
      <dgm:prSet/>
      <dgm:spPr/>
      <dgm:t>
        <a:bodyPr/>
        <a:lstStyle/>
        <a:p>
          <a:endParaRPr lang="en-US"/>
        </a:p>
      </dgm:t>
    </dgm:pt>
    <dgm:pt modelId="{0C65A55B-5300-4A2F-8508-F288E9380D70}">
      <dgm:prSet/>
      <dgm:spPr/>
      <dgm:t>
        <a:bodyPr/>
        <a:lstStyle/>
        <a:p>
          <a:r>
            <a:rPr lang="en-US" dirty="0"/>
            <a:t>Step 4</a:t>
          </a:r>
        </a:p>
      </dgm:t>
    </dgm:pt>
    <dgm:pt modelId="{F79F8CE7-737D-43CD-8C47-03E69C3A4B53}" type="parTrans" cxnId="{6013DC88-8218-4BD6-9135-15DC4E0B6BB2}">
      <dgm:prSet/>
      <dgm:spPr/>
      <dgm:t>
        <a:bodyPr/>
        <a:lstStyle/>
        <a:p>
          <a:endParaRPr lang="en-US"/>
        </a:p>
      </dgm:t>
    </dgm:pt>
    <dgm:pt modelId="{E7FDA912-6EE0-437C-8032-187861235357}" type="sibTrans" cxnId="{6013DC88-8218-4BD6-9135-15DC4E0B6BB2}">
      <dgm:prSet/>
      <dgm:spPr/>
      <dgm:t>
        <a:bodyPr/>
        <a:lstStyle/>
        <a:p>
          <a:endParaRPr lang="en-US"/>
        </a:p>
      </dgm:t>
    </dgm:pt>
    <dgm:pt modelId="{66CDEB02-598D-485C-933D-A6A6FE3DB996}">
      <dgm:prSet/>
      <dgm:spPr/>
      <dgm:t>
        <a:bodyPr/>
        <a:lstStyle/>
        <a:p>
          <a:r>
            <a:rPr lang="en-US" dirty="0"/>
            <a:t>Convert Item Set to a Bib Set</a:t>
          </a:r>
        </a:p>
      </dgm:t>
    </dgm:pt>
    <dgm:pt modelId="{83B1D76F-C7F6-4A29-B153-0755986BBD95}" type="parTrans" cxnId="{6D55E0AD-9055-475B-972F-EC832A1D588A}">
      <dgm:prSet/>
      <dgm:spPr/>
      <dgm:t>
        <a:bodyPr/>
        <a:lstStyle/>
        <a:p>
          <a:endParaRPr lang="en-US"/>
        </a:p>
      </dgm:t>
    </dgm:pt>
    <dgm:pt modelId="{443742F2-65A7-499A-AA3E-AC6E5823366E}" type="sibTrans" cxnId="{6D55E0AD-9055-475B-972F-EC832A1D588A}">
      <dgm:prSet/>
      <dgm:spPr/>
      <dgm:t>
        <a:bodyPr/>
        <a:lstStyle/>
        <a:p>
          <a:endParaRPr lang="en-US"/>
        </a:p>
      </dgm:t>
    </dgm:pt>
    <dgm:pt modelId="{5765A05E-CAA2-4996-BF09-BD6D91A1770C}">
      <dgm:prSet/>
      <dgm:spPr/>
      <dgm:t>
        <a:bodyPr/>
        <a:lstStyle/>
        <a:p>
          <a:r>
            <a:rPr lang="en-US" dirty="0"/>
            <a:t>Step 5</a:t>
          </a:r>
        </a:p>
      </dgm:t>
    </dgm:pt>
    <dgm:pt modelId="{3777244F-3310-4946-AB26-2E6BED854B4F}" type="parTrans" cxnId="{3E6AC9BC-0DAB-4094-9E9A-EFB89367A13F}">
      <dgm:prSet/>
      <dgm:spPr/>
      <dgm:t>
        <a:bodyPr/>
        <a:lstStyle/>
        <a:p>
          <a:endParaRPr lang="en-US"/>
        </a:p>
      </dgm:t>
    </dgm:pt>
    <dgm:pt modelId="{83812BB7-F152-44A8-BA2F-4C60E7A0917A}" type="sibTrans" cxnId="{3E6AC9BC-0DAB-4094-9E9A-EFB89367A13F}">
      <dgm:prSet/>
      <dgm:spPr/>
      <dgm:t>
        <a:bodyPr/>
        <a:lstStyle/>
        <a:p>
          <a:endParaRPr lang="en-US"/>
        </a:p>
      </dgm:t>
    </dgm:pt>
    <dgm:pt modelId="{F7A7A29C-67CA-49B8-A8A5-1961C3B1401D}">
      <dgm:prSet/>
      <dgm:spPr/>
      <dgm:t>
        <a:bodyPr/>
        <a:lstStyle/>
        <a:p>
          <a:r>
            <a:rPr lang="en-US" dirty="0"/>
            <a:t>Contact ODIN</a:t>
          </a:r>
        </a:p>
      </dgm:t>
    </dgm:pt>
    <dgm:pt modelId="{584178A8-777A-4C19-AE4F-78C254C5539D}" type="parTrans" cxnId="{3419ACA9-5915-4BA9-A07C-5ECE3D914E72}">
      <dgm:prSet/>
      <dgm:spPr/>
      <dgm:t>
        <a:bodyPr/>
        <a:lstStyle/>
        <a:p>
          <a:endParaRPr lang="en-US"/>
        </a:p>
      </dgm:t>
    </dgm:pt>
    <dgm:pt modelId="{4C609FF3-D436-4A64-B817-BA68DD48A733}" type="sibTrans" cxnId="{3419ACA9-5915-4BA9-A07C-5ECE3D914E72}">
      <dgm:prSet/>
      <dgm:spPr/>
      <dgm:t>
        <a:bodyPr/>
        <a:lstStyle/>
        <a:p>
          <a:endParaRPr lang="en-US"/>
        </a:p>
      </dgm:t>
    </dgm:pt>
    <dgm:pt modelId="{ECBCF9AA-6460-4D73-B628-8264EA43A569}">
      <dgm:prSet/>
      <dgm:spPr/>
      <dgm:t>
        <a:bodyPr/>
        <a:lstStyle/>
        <a:p>
          <a:r>
            <a:rPr lang="en-US" dirty="0"/>
            <a:t>Step 3</a:t>
          </a:r>
        </a:p>
      </dgm:t>
    </dgm:pt>
    <dgm:pt modelId="{6E167BDA-A9EA-49E3-89A2-527A0F19FF84}" type="parTrans" cxnId="{F3B76502-047E-43B0-9D98-72E13705B102}">
      <dgm:prSet/>
      <dgm:spPr/>
      <dgm:t>
        <a:bodyPr/>
        <a:lstStyle/>
        <a:p>
          <a:endParaRPr lang="en-US"/>
        </a:p>
      </dgm:t>
    </dgm:pt>
    <dgm:pt modelId="{58CC06F6-B2CD-4154-A810-04AFCC9F8589}" type="sibTrans" cxnId="{F3B76502-047E-43B0-9D98-72E13705B102}">
      <dgm:prSet/>
      <dgm:spPr/>
      <dgm:t>
        <a:bodyPr/>
        <a:lstStyle/>
        <a:p>
          <a:endParaRPr lang="en-US"/>
        </a:p>
      </dgm:t>
    </dgm:pt>
    <dgm:pt modelId="{C7983DB1-5483-48B0-8F30-2EEA5395F723}">
      <dgm:prSet/>
      <dgm:spPr/>
      <dgm:t>
        <a:bodyPr/>
        <a:lstStyle/>
        <a:p>
          <a:r>
            <a:rPr lang="en-US" dirty="0"/>
            <a:t>Save results to Item Record Set</a:t>
          </a:r>
        </a:p>
      </dgm:t>
    </dgm:pt>
    <dgm:pt modelId="{D9292623-BB06-42E5-A39F-21B902656782}" type="parTrans" cxnId="{7E9BE99A-BDDF-43EE-B9C3-B4C923D0BDFC}">
      <dgm:prSet/>
      <dgm:spPr/>
      <dgm:t>
        <a:bodyPr/>
        <a:lstStyle/>
        <a:p>
          <a:endParaRPr lang="en-US"/>
        </a:p>
      </dgm:t>
    </dgm:pt>
    <dgm:pt modelId="{2D177F40-7A16-41B2-AA84-B6B9373ECCCE}" type="sibTrans" cxnId="{7E9BE99A-BDDF-43EE-B9C3-B4C923D0BDFC}">
      <dgm:prSet/>
      <dgm:spPr/>
      <dgm:t>
        <a:bodyPr/>
        <a:lstStyle/>
        <a:p>
          <a:endParaRPr lang="en-US"/>
        </a:p>
      </dgm:t>
    </dgm:pt>
    <dgm:pt modelId="{22E840C4-5060-4793-9233-4D4E9BDC5C78}" type="pres">
      <dgm:prSet presAssocID="{07CD19CF-B4F6-46BB-9D0C-29E2499FDA9B}" presName="Name0" presStyleCnt="0">
        <dgm:presLayoutVars>
          <dgm:dir/>
          <dgm:animLvl val="lvl"/>
          <dgm:resizeHandles val="exact"/>
        </dgm:presLayoutVars>
      </dgm:prSet>
      <dgm:spPr/>
    </dgm:pt>
    <dgm:pt modelId="{17B4D081-06F0-4A69-BD5A-F3F30451A592}" type="pres">
      <dgm:prSet presAssocID="{5765A05E-CAA2-4996-BF09-BD6D91A1770C}" presName="boxAndChildren" presStyleCnt="0"/>
      <dgm:spPr/>
    </dgm:pt>
    <dgm:pt modelId="{26A24D6A-6793-410A-805E-C9301FD3DC1F}" type="pres">
      <dgm:prSet presAssocID="{5765A05E-CAA2-4996-BF09-BD6D91A1770C}" presName="parentTextBox" presStyleLbl="alignNode1" presStyleIdx="0" presStyleCnt="5"/>
      <dgm:spPr/>
    </dgm:pt>
    <dgm:pt modelId="{0FD82084-BB75-4447-8E7C-7A8B0D01C694}" type="pres">
      <dgm:prSet presAssocID="{5765A05E-CAA2-4996-BF09-BD6D91A1770C}" presName="descendantBox" presStyleLbl="bgAccFollowNode1" presStyleIdx="0" presStyleCnt="5"/>
      <dgm:spPr/>
    </dgm:pt>
    <dgm:pt modelId="{546D7B65-7C21-4FC0-ABDC-D7EB2571848E}" type="pres">
      <dgm:prSet presAssocID="{E7FDA912-6EE0-437C-8032-187861235357}" presName="sp" presStyleCnt="0"/>
      <dgm:spPr/>
    </dgm:pt>
    <dgm:pt modelId="{F151986C-3BD4-49A9-BF48-F85034DCE852}" type="pres">
      <dgm:prSet presAssocID="{0C65A55B-5300-4A2F-8508-F288E9380D70}" presName="arrowAndChildren" presStyleCnt="0"/>
      <dgm:spPr/>
    </dgm:pt>
    <dgm:pt modelId="{B1BC63E8-177E-468C-8B32-F9EE7A797A18}" type="pres">
      <dgm:prSet presAssocID="{0C65A55B-5300-4A2F-8508-F288E9380D70}" presName="parentTextArrow" presStyleLbl="node1" presStyleIdx="0" presStyleCnt="0"/>
      <dgm:spPr/>
    </dgm:pt>
    <dgm:pt modelId="{66C133F7-2919-42E1-B9EA-574B03A98141}" type="pres">
      <dgm:prSet presAssocID="{0C65A55B-5300-4A2F-8508-F288E9380D70}" presName="arrow" presStyleLbl="alignNode1" presStyleIdx="1" presStyleCnt="5"/>
      <dgm:spPr/>
    </dgm:pt>
    <dgm:pt modelId="{38A5A5CF-3EAA-4A8E-A5D2-4D1E200A35AB}" type="pres">
      <dgm:prSet presAssocID="{0C65A55B-5300-4A2F-8508-F288E9380D70}" presName="descendantArrow" presStyleLbl="bgAccFollowNode1" presStyleIdx="1" presStyleCnt="5"/>
      <dgm:spPr/>
    </dgm:pt>
    <dgm:pt modelId="{CDBAADFD-43C7-474E-927A-3A369714A8E5}" type="pres">
      <dgm:prSet presAssocID="{58CC06F6-B2CD-4154-A810-04AFCC9F8589}" presName="sp" presStyleCnt="0"/>
      <dgm:spPr/>
    </dgm:pt>
    <dgm:pt modelId="{25286300-E57C-4D4D-AF8A-299EE0F987B3}" type="pres">
      <dgm:prSet presAssocID="{ECBCF9AA-6460-4D73-B628-8264EA43A569}" presName="arrowAndChildren" presStyleCnt="0"/>
      <dgm:spPr/>
    </dgm:pt>
    <dgm:pt modelId="{91366E9B-0898-43B4-8BB1-6C2F688F665A}" type="pres">
      <dgm:prSet presAssocID="{ECBCF9AA-6460-4D73-B628-8264EA43A569}" presName="parentTextArrow" presStyleLbl="node1" presStyleIdx="0" presStyleCnt="0"/>
      <dgm:spPr/>
    </dgm:pt>
    <dgm:pt modelId="{EC0C8A04-7913-4E8C-9277-54A0D925A2AA}" type="pres">
      <dgm:prSet presAssocID="{ECBCF9AA-6460-4D73-B628-8264EA43A569}" presName="arrow" presStyleLbl="alignNode1" presStyleIdx="2" presStyleCnt="5"/>
      <dgm:spPr/>
    </dgm:pt>
    <dgm:pt modelId="{29F39F10-161E-4214-A788-1E2D20E98A78}" type="pres">
      <dgm:prSet presAssocID="{ECBCF9AA-6460-4D73-B628-8264EA43A569}" presName="descendantArrow" presStyleLbl="bgAccFollowNode1" presStyleIdx="2" presStyleCnt="5"/>
      <dgm:spPr/>
    </dgm:pt>
    <dgm:pt modelId="{446CF4F4-44CD-4A64-B3B5-A6378D64D3A0}" type="pres">
      <dgm:prSet presAssocID="{7B9B2E5A-D643-4620-BBB3-5961DF9CD1C9}" presName="sp" presStyleCnt="0"/>
      <dgm:spPr/>
    </dgm:pt>
    <dgm:pt modelId="{F2F0510F-B3DD-49F8-915C-E00C359C30BF}" type="pres">
      <dgm:prSet presAssocID="{D8C3105D-0A43-4F04-94B8-113751DB2A32}" presName="arrowAndChildren" presStyleCnt="0"/>
      <dgm:spPr/>
    </dgm:pt>
    <dgm:pt modelId="{7BF853DC-FAEB-49EF-98A5-2F64FA5F1421}" type="pres">
      <dgm:prSet presAssocID="{D8C3105D-0A43-4F04-94B8-113751DB2A32}" presName="parentTextArrow" presStyleLbl="node1" presStyleIdx="0" presStyleCnt="0"/>
      <dgm:spPr/>
    </dgm:pt>
    <dgm:pt modelId="{70FE3FA0-255E-4329-9E0A-3A4F90FE540D}" type="pres">
      <dgm:prSet presAssocID="{D8C3105D-0A43-4F04-94B8-113751DB2A32}" presName="arrow" presStyleLbl="alignNode1" presStyleIdx="3" presStyleCnt="5"/>
      <dgm:spPr/>
    </dgm:pt>
    <dgm:pt modelId="{9135AAF2-6968-4B6C-8E00-969F795F0983}" type="pres">
      <dgm:prSet presAssocID="{D8C3105D-0A43-4F04-94B8-113751DB2A32}" presName="descendantArrow" presStyleLbl="bgAccFollowNode1" presStyleIdx="3" presStyleCnt="5"/>
      <dgm:spPr/>
    </dgm:pt>
    <dgm:pt modelId="{0C865B34-FCCC-4077-9278-28D62549F4FF}" type="pres">
      <dgm:prSet presAssocID="{746850D8-E771-488F-AF83-C7151B90147F}" presName="sp" presStyleCnt="0"/>
      <dgm:spPr/>
    </dgm:pt>
    <dgm:pt modelId="{8D78D62E-6AA4-4EE8-96E2-1A33129EA9EF}" type="pres">
      <dgm:prSet presAssocID="{3EDE9664-EB05-46BF-A614-63603E8142EB}" presName="arrowAndChildren" presStyleCnt="0"/>
      <dgm:spPr/>
    </dgm:pt>
    <dgm:pt modelId="{78862418-EE8E-47AC-B634-6C6023F72606}" type="pres">
      <dgm:prSet presAssocID="{3EDE9664-EB05-46BF-A614-63603E8142EB}" presName="parentTextArrow" presStyleLbl="node1" presStyleIdx="0" presStyleCnt="0"/>
      <dgm:spPr/>
    </dgm:pt>
    <dgm:pt modelId="{C710DF59-7AB1-4D8E-9DE7-427AE24A7ED2}" type="pres">
      <dgm:prSet presAssocID="{3EDE9664-EB05-46BF-A614-63603E8142EB}" presName="arrow" presStyleLbl="alignNode1" presStyleIdx="4" presStyleCnt="5"/>
      <dgm:spPr/>
    </dgm:pt>
    <dgm:pt modelId="{209F7362-14FA-4DA6-811A-758847360F44}" type="pres">
      <dgm:prSet presAssocID="{3EDE9664-EB05-46BF-A614-63603E8142EB}" presName="descendantArrow" presStyleLbl="bgAccFollowNode1" presStyleIdx="4" presStyleCnt="5"/>
      <dgm:spPr/>
    </dgm:pt>
  </dgm:ptLst>
  <dgm:cxnLst>
    <dgm:cxn modelId="{F3B76502-047E-43B0-9D98-72E13705B102}" srcId="{07CD19CF-B4F6-46BB-9D0C-29E2499FDA9B}" destId="{ECBCF9AA-6460-4D73-B628-8264EA43A569}" srcOrd="2" destOrd="0" parTransId="{6E167BDA-A9EA-49E3-89A2-527A0F19FF84}" sibTransId="{58CC06F6-B2CD-4154-A810-04AFCC9F8589}"/>
    <dgm:cxn modelId="{1413DD07-CB16-4992-A8D4-9C5213DB5F41}" type="presOf" srcId="{0F929A27-5640-4E72-AA1D-DCC2E1DF5A20}" destId="{209F7362-14FA-4DA6-811A-758847360F44}" srcOrd="0" destOrd="0" presId="urn:microsoft.com/office/officeart/2016/7/layout/VerticalDownArrowProcess"/>
    <dgm:cxn modelId="{FCAD5F0A-18AA-451D-8032-D4E0DBA71943}" type="presOf" srcId="{5765A05E-CAA2-4996-BF09-BD6D91A1770C}" destId="{26A24D6A-6793-410A-805E-C9301FD3DC1F}" srcOrd="0" destOrd="0" presId="urn:microsoft.com/office/officeart/2016/7/layout/VerticalDownArrowProcess"/>
    <dgm:cxn modelId="{0929180E-53D4-49AC-92A4-C596F2100FD8}" srcId="{07CD19CF-B4F6-46BB-9D0C-29E2499FDA9B}" destId="{D8C3105D-0A43-4F04-94B8-113751DB2A32}" srcOrd="1" destOrd="0" parTransId="{5A7EBE83-2DB8-4082-BBCA-C7FCAE23A378}" sibTransId="{7B9B2E5A-D643-4620-BBB3-5961DF9CD1C9}"/>
    <dgm:cxn modelId="{17C01F19-A951-4C99-A693-331637806DB4}" type="presOf" srcId="{3EDE9664-EB05-46BF-A614-63603E8142EB}" destId="{78862418-EE8E-47AC-B634-6C6023F72606}" srcOrd="0" destOrd="0" presId="urn:microsoft.com/office/officeart/2016/7/layout/VerticalDownArrowProcess"/>
    <dgm:cxn modelId="{C6986A61-9E08-4F37-97E9-2FA6BC290C50}" type="presOf" srcId="{F7A7A29C-67CA-49B8-A8A5-1961C3B1401D}" destId="{0FD82084-BB75-4447-8E7C-7A8B0D01C694}" srcOrd="0" destOrd="0" presId="urn:microsoft.com/office/officeart/2016/7/layout/VerticalDownArrowProcess"/>
    <dgm:cxn modelId="{318AF481-802C-4CC2-9264-367654A21303}" type="presOf" srcId="{3EDE9664-EB05-46BF-A614-63603E8142EB}" destId="{C710DF59-7AB1-4D8E-9DE7-427AE24A7ED2}" srcOrd="1" destOrd="0" presId="urn:microsoft.com/office/officeart/2016/7/layout/VerticalDownArrowProcess"/>
    <dgm:cxn modelId="{6013DC88-8218-4BD6-9135-15DC4E0B6BB2}" srcId="{07CD19CF-B4F6-46BB-9D0C-29E2499FDA9B}" destId="{0C65A55B-5300-4A2F-8508-F288E9380D70}" srcOrd="3" destOrd="0" parTransId="{F79F8CE7-737D-43CD-8C47-03E69C3A4B53}" sibTransId="{E7FDA912-6EE0-437C-8032-187861235357}"/>
    <dgm:cxn modelId="{7233038C-A26C-4A42-A382-56A0488E1CC2}" type="presOf" srcId="{D8C3105D-0A43-4F04-94B8-113751DB2A32}" destId="{70FE3FA0-255E-4329-9E0A-3A4F90FE540D}" srcOrd="1" destOrd="0" presId="urn:microsoft.com/office/officeart/2016/7/layout/VerticalDownArrowProcess"/>
    <dgm:cxn modelId="{7E9BE99A-BDDF-43EE-B9C3-B4C923D0BDFC}" srcId="{ECBCF9AA-6460-4D73-B628-8264EA43A569}" destId="{C7983DB1-5483-48B0-8F30-2EEA5395F723}" srcOrd="0" destOrd="0" parTransId="{D9292623-BB06-42E5-A39F-21B902656782}" sibTransId="{2D177F40-7A16-41B2-AA84-B6B9373ECCCE}"/>
    <dgm:cxn modelId="{9B87DAA6-EB2B-44FD-A610-74A2A4630279}" type="presOf" srcId="{C7983DB1-5483-48B0-8F30-2EEA5395F723}" destId="{29F39F10-161E-4214-A788-1E2D20E98A78}" srcOrd="0" destOrd="0" presId="urn:microsoft.com/office/officeart/2016/7/layout/VerticalDownArrowProcess"/>
    <dgm:cxn modelId="{3419ACA9-5915-4BA9-A07C-5ECE3D914E72}" srcId="{5765A05E-CAA2-4996-BF09-BD6D91A1770C}" destId="{F7A7A29C-67CA-49B8-A8A5-1961C3B1401D}" srcOrd="0" destOrd="0" parTransId="{584178A8-777A-4C19-AE4F-78C254C5539D}" sibTransId="{4C609FF3-D436-4A64-B817-BA68DD48A733}"/>
    <dgm:cxn modelId="{6D55E0AD-9055-475B-972F-EC832A1D588A}" srcId="{0C65A55B-5300-4A2F-8508-F288E9380D70}" destId="{66CDEB02-598D-485C-933D-A6A6FE3DB996}" srcOrd="0" destOrd="0" parTransId="{83B1D76F-C7F6-4A29-B153-0755986BBD95}" sibTransId="{443742F2-65A7-499A-AA3E-AC6E5823366E}"/>
    <dgm:cxn modelId="{3E6AC9BC-0DAB-4094-9E9A-EFB89367A13F}" srcId="{07CD19CF-B4F6-46BB-9D0C-29E2499FDA9B}" destId="{5765A05E-CAA2-4996-BF09-BD6D91A1770C}" srcOrd="4" destOrd="0" parTransId="{3777244F-3310-4946-AB26-2E6BED854B4F}" sibTransId="{83812BB7-F152-44A8-BA2F-4C60E7A0917A}"/>
    <dgm:cxn modelId="{2CED39C0-AF63-47F7-9BB8-77E748D63794}" type="presOf" srcId="{07CD19CF-B4F6-46BB-9D0C-29E2499FDA9B}" destId="{22E840C4-5060-4793-9233-4D4E9BDC5C78}" srcOrd="0" destOrd="0" presId="urn:microsoft.com/office/officeart/2016/7/layout/VerticalDownArrowProcess"/>
    <dgm:cxn modelId="{F38329C4-9F09-45E0-AEEA-337601852C51}" type="presOf" srcId="{888FA720-8AB5-4348-A27E-BC97662B6F84}" destId="{9135AAF2-6968-4B6C-8E00-969F795F0983}" srcOrd="0" destOrd="0" presId="urn:microsoft.com/office/officeart/2016/7/layout/VerticalDownArrowProcess"/>
    <dgm:cxn modelId="{CA6CC8C8-0185-4F88-B591-8C910FAF2E3A}" type="presOf" srcId="{D8C3105D-0A43-4F04-94B8-113751DB2A32}" destId="{7BF853DC-FAEB-49EF-98A5-2F64FA5F1421}" srcOrd="0" destOrd="0" presId="urn:microsoft.com/office/officeart/2016/7/layout/VerticalDownArrowProcess"/>
    <dgm:cxn modelId="{E93E3BCA-A926-4085-9838-68874FFAEB87}" srcId="{3EDE9664-EB05-46BF-A614-63603E8142EB}" destId="{0F929A27-5640-4E72-AA1D-DCC2E1DF5A20}" srcOrd="0" destOrd="0" parTransId="{BD25E626-EE80-44A1-95F7-986F7E3719B9}" sibTransId="{9A0CC8E7-5B22-48ED-8044-796E112796BB}"/>
    <dgm:cxn modelId="{F8F1BCD3-EBC3-40F3-B387-E07FB34D4E43}" type="presOf" srcId="{0C65A55B-5300-4A2F-8508-F288E9380D70}" destId="{B1BC63E8-177E-468C-8B32-F9EE7A797A18}" srcOrd="0" destOrd="0" presId="urn:microsoft.com/office/officeart/2016/7/layout/VerticalDownArrowProcess"/>
    <dgm:cxn modelId="{A4A151D7-18EC-4EA3-8219-A2B277819061}" srcId="{07CD19CF-B4F6-46BB-9D0C-29E2499FDA9B}" destId="{3EDE9664-EB05-46BF-A614-63603E8142EB}" srcOrd="0" destOrd="0" parTransId="{346062D5-7730-4DE3-951E-DD55B6758E13}" sibTransId="{746850D8-E771-488F-AF83-C7151B90147F}"/>
    <dgm:cxn modelId="{576589DB-A341-4BDB-A14B-C1BC7FA391C0}" type="presOf" srcId="{ECBCF9AA-6460-4D73-B628-8264EA43A569}" destId="{91366E9B-0898-43B4-8BB1-6C2F688F665A}" srcOrd="0" destOrd="0" presId="urn:microsoft.com/office/officeart/2016/7/layout/VerticalDownArrowProcess"/>
    <dgm:cxn modelId="{B93F67DC-9524-4731-BBC3-E2A80E8A8727}" type="presOf" srcId="{0C65A55B-5300-4A2F-8508-F288E9380D70}" destId="{66C133F7-2919-42E1-B9EA-574B03A98141}" srcOrd="1" destOrd="0" presId="urn:microsoft.com/office/officeart/2016/7/layout/VerticalDownArrowProcess"/>
    <dgm:cxn modelId="{3BA286F8-169E-41D5-9BAB-201F3DBE26B8}" type="presOf" srcId="{66CDEB02-598D-485C-933D-A6A6FE3DB996}" destId="{38A5A5CF-3EAA-4A8E-A5D2-4D1E200A35AB}" srcOrd="0" destOrd="0" presId="urn:microsoft.com/office/officeart/2016/7/layout/VerticalDownArrowProcess"/>
    <dgm:cxn modelId="{28F0FCF9-89E0-4474-BB45-6387C8EBC684}" type="presOf" srcId="{ECBCF9AA-6460-4D73-B628-8264EA43A569}" destId="{EC0C8A04-7913-4E8C-9277-54A0D925A2AA}" srcOrd="1" destOrd="0" presId="urn:microsoft.com/office/officeart/2016/7/layout/VerticalDownArrowProcess"/>
    <dgm:cxn modelId="{290BCEFB-7BD4-4677-8E12-DC43AC046288}" srcId="{D8C3105D-0A43-4F04-94B8-113751DB2A32}" destId="{888FA720-8AB5-4348-A27E-BC97662B6F84}" srcOrd="0" destOrd="0" parTransId="{65AA3CD5-707D-40AF-9877-4BB497FFDB03}" sibTransId="{4764BF8C-B277-40BE-8BB1-A102B162AA95}"/>
    <dgm:cxn modelId="{9171C5E1-CF2C-40B8-A590-0A562C504D70}" type="presParOf" srcId="{22E840C4-5060-4793-9233-4D4E9BDC5C78}" destId="{17B4D081-06F0-4A69-BD5A-F3F30451A592}" srcOrd="0" destOrd="0" presId="urn:microsoft.com/office/officeart/2016/7/layout/VerticalDownArrowProcess"/>
    <dgm:cxn modelId="{93016ED3-AAA9-40CF-960A-5A6561C8FA63}" type="presParOf" srcId="{17B4D081-06F0-4A69-BD5A-F3F30451A592}" destId="{26A24D6A-6793-410A-805E-C9301FD3DC1F}" srcOrd="0" destOrd="0" presId="urn:microsoft.com/office/officeart/2016/7/layout/VerticalDownArrowProcess"/>
    <dgm:cxn modelId="{750E20F0-F106-49EB-8038-BC30F7F38050}" type="presParOf" srcId="{17B4D081-06F0-4A69-BD5A-F3F30451A592}" destId="{0FD82084-BB75-4447-8E7C-7A8B0D01C694}" srcOrd="1" destOrd="0" presId="urn:microsoft.com/office/officeart/2016/7/layout/VerticalDownArrowProcess"/>
    <dgm:cxn modelId="{93969F74-0FA2-47AB-BA6D-67F31C40B39F}" type="presParOf" srcId="{22E840C4-5060-4793-9233-4D4E9BDC5C78}" destId="{546D7B65-7C21-4FC0-ABDC-D7EB2571848E}" srcOrd="1" destOrd="0" presId="urn:microsoft.com/office/officeart/2016/7/layout/VerticalDownArrowProcess"/>
    <dgm:cxn modelId="{90F5722D-4877-4CCF-A261-EAAC96429A1F}" type="presParOf" srcId="{22E840C4-5060-4793-9233-4D4E9BDC5C78}" destId="{F151986C-3BD4-49A9-BF48-F85034DCE852}" srcOrd="2" destOrd="0" presId="urn:microsoft.com/office/officeart/2016/7/layout/VerticalDownArrowProcess"/>
    <dgm:cxn modelId="{2B3BF0E0-B8A0-4D1A-850B-E42036F05591}" type="presParOf" srcId="{F151986C-3BD4-49A9-BF48-F85034DCE852}" destId="{B1BC63E8-177E-468C-8B32-F9EE7A797A18}" srcOrd="0" destOrd="0" presId="urn:microsoft.com/office/officeart/2016/7/layout/VerticalDownArrowProcess"/>
    <dgm:cxn modelId="{B638E72A-5EBE-4069-B22F-D31FB48DBF26}" type="presParOf" srcId="{F151986C-3BD4-49A9-BF48-F85034DCE852}" destId="{66C133F7-2919-42E1-B9EA-574B03A98141}" srcOrd="1" destOrd="0" presId="urn:microsoft.com/office/officeart/2016/7/layout/VerticalDownArrowProcess"/>
    <dgm:cxn modelId="{023DEB27-147F-4BA7-A852-FE915BDA8144}" type="presParOf" srcId="{F151986C-3BD4-49A9-BF48-F85034DCE852}" destId="{38A5A5CF-3EAA-4A8E-A5D2-4D1E200A35AB}" srcOrd="2" destOrd="0" presId="urn:microsoft.com/office/officeart/2016/7/layout/VerticalDownArrowProcess"/>
    <dgm:cxn modelId="{41EE3D2C-3A0D-4116-AB31-7B0FED1CBD5C}" type="presParOf" srcId="{22E840C4-5060-4793-9233-4D4E9BDC5C78}" destId="{CDBAADFD-43C7-474E-927A-3A369714A8E5}" srcOrd="3" destOrd="0" presId="urn:microsoft.com/office/officeart/2016/7/layout/VerticalDownArrowProcess"/>
    <dgm:cxn modelId="{D235A2ED-827A-4AB3-9100-6C1C4A057709}" type="presParOf" srcId="{22E840C4-5060-4793-9233-4D4E9BDC5C78}" destId="{25286300-E57C-4D4D-AF8A-299EE0F987B3}" srcOrd="4" destOrd="0" presId="urn:microsoft.com/office/officeart/2016/7/layout/VerticalDownArrowProcess"/>
    <dgm:cxn modelId="{28132D99-CF75-49FE-A858-CCEC9C59CA08}" type="presParOf" srcId="{25286300-E57C-4D4D-AF8A-299EE0F987B3}" destId="{91366E9B-0898-43B4-8BB1-6C2F688F665A}" srcOrd="0" destOrd="0" presId="urn:microsoft.com/office/officeart/2016/7/layout/VerticalDownArrowProcess"/>
    <dgm:cxn modelId="{D94A9DFC-6779-4691-A9D0-94C127A09D89}" type="presParOf" srcId="{25286300-E57C-4D4D-AF8A-299EE0F987B3}" destId="{EC0C8A04-7913-4E8C-9277-54A0D925A2AA}" srcOrd="1" destOrd="0" presId="urn:microsoft.com/office/officeart/2016/7/layout/VerticalDownArrowProcess"/>
    <dgm:cxn modelId="{806A6ED9-C691-430A-A76E-1D239157DE0E}" type="presParOf" srcId="{25286300-E57C-4D4D-AF8A-299EE0F987B3}" destId="{29F39F10-161E-4214-A788-1E2D20E98A78}" srcOrd="2" destOrd="0" presId="urn:microsoft.com/office/officeart/2016/7/layout/VerticalDownArrowProcess"/>
    <dgm:cxn modelId="{3BB9E160-E172-4E47-AFD6-77DC9A44F799}" type="presParOf" srcId="{22E840C4-5060-4793-9233-4D4E9BDC5C78}" destId="{446CF4F4-44CD-4A64-B3B5-A6378D64D3A0}" srcOrd="5" destOrd="0" presId="urn:microsoft.com/office/officeart/2016/7/layout/VerticalDownArrowProcess"/>
    <dgm:cxn modelId="{AC82C5DE-EF4C-49FE-A67B-EAC01F0A111E}" type="presParOf" srcId="{22E840C4-5060-4793-9233-4D4E9BDC5C78}" destId="{F2F0510F-B3DD-49F8-915C-E00C359C30BF}" srcOrd="6" destOrd="0" presId="urn:microsoft.com/office/officeart/2016/7/layout/VerticalDownArrowProcess"/>
    <dgm:cxn modelId="{F5E8E240-1F1D-4073-B661-C4A13692D056}" type="presParOf" srcId="{F2F0510F-B3DD-49F8-915C-E00C359C30BF}" destId="{7BF853DC-FAEB-49EF-98A5-2F64FA5F1421}" srcOrd="0" destOrd="0" presId="urn:microsoft.com/office/officeart/2016/7/layout/VerticalDownArrowProcess"/>
    <dgm:cxn modelId="{E2F3A3D4-5135-42FE-ADEB-3CDFCD187E38}" type="presParOf" srcId="{F2F0510F-B3DD-49F8-915C-E00C359C30BF}" destId="{70FE3FA0-255E-4329-9E0A-3A4F90FE540D}" srcOrd="1" destOrd="0" presId="urn:microsoft.com/office/officeart/2016/7/layout/VerticalDownArrowProcess"/>
    <dgm:cxn modelId="{43B37079-978C-4849-873F-A2460B95EF25}" type="presParOf" srcId="{F2F0510F-B3DD-49F8-915C-E00C359C30BF}" destId="{9135AAF2-6968-4B6C-8E00-969F795F0983}" srcOrd="2" destOrd="0" presId="urn:microsoft.com/office/officeart/2016/7/layout/VerticalDownArrowProcess"/>
    <dgm:cxn modelId="{C03FED88-8A95-409A-A189-F3550B8E33C0}" type="presParOf" srcId="{22E840C4-5060-4793-9233-4D4E9BDC5C78}" destId="{0C865B34-FCCC-4077-9278-28D62549F4FF}" srcOrd="7" destOrd="0" presId="urn:microsoft.com/office/officeart/2016/7/layout/VerticalDownArrowProcess"/>
    <dgm:cxn modelId="{091B0F79-AED9-4D62-8710-59017A2B1052}" type="presParOf" srcId="{22E840C4-5060-4793-9233-4D4E9BDC5C78}" destId="{8D78D62E-6AA4-4EE8-96E2-1A33129EA9EF}" srcOrd="8" destOrd="0" presId="urn:microsoft.com/office/officeart/2016/7/layout/VerticalDownArrowProcess"/>
    <dgm:cxn modelId="{E6EC692F-E6DF-4D8B-B7B3-557A767F5162}" type="presParOf" srcId="{8D78D62E-6AA4-4EE8-96E2-1A33129EA9EF}" destId="{78862418-EE8E-47AC-B634-6C6023F72606}" srcOrd="0" destOrd="0" presId="urn:microsoft.com/office/officeart/2016/7/layout/VerticalDownArrowProcess"/>
    <dgm:cxn modelId="{D9AEC529-AD19-45E5-9269-9857F1DB4522}" type="presParOf" srcId="{8D78D62E-6AA4-4EE8-96E2-1A33129EA9EF}" destId="{C710DF59-7AB1-4D8E-9DE7-427AE24A7ED2}" srcOrd="1" destOrd="0" presId="urn:microsoft.com/office/officeart/2016/7/layout/VerticalDownArrowProcess"/>
    <dgm:cxn modelId="{CC1AAA6D-C89E-45FC-BE63-CDBD9B65BB24}" type="presParOf" srcId="{8D78D62E-6AA4-4EE8-96E2-1A33129EA9EF}" destId="{209F7362-14FA-4DA6-811A-758847360F44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10139-FB9F-4950-84EB-33C6A3BA0E38}">
      <dsp:nvSpPr>
        <dsp:cNvPr id="0" name=""/>
        <dsp:cNvSpPr/>
      </dsp:nvSpPr>
      <dsp:spPr>
        <a:xfrm>
          <a:off x="0" y="176898"/>
          <a:ext cx="5906181" cy="551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Custom Search Limiters/Scopes</a:t>
          </a:r>
        </a:p>
      </dsp:txBody>
      <dsp:txXfrm>
        <a:off x="26930" y="203828"/>
        <a:ext cx="5852321" cy="497795"/>
      </dsp:txXfrm>
    </dsp:sp>
    <dsp:sp modelId="{8039B8CA-5060-4923-80B6-F6BF42158882}">
      <dsp:nvSpPr>
        <dsp:cNvPr id="0" name=""/>
        <dsp:cNvSpPr/>
      </dsp:nvSpPr>
      <dsp:spPr>
        <a:xfrm>
          <a:off x="0" y="794793"/>
          <a:ext cx="5906181" cy="551655"/>
        </a:xfrm>
        <a:prstGeom prst="roundRect">
          <a:avLst/>
        </a:prstGeom>
        <a:solidFill>
          <a:schemeClr val="accent5">
            <a:hueOff val="-3046160"/>
            <a:satOff val="1731"/>
            <a:lumOff val="-14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Expandable Menus with Custom Options</a:t>
          </a:r>
        </a:p>
      </dsp:txBody>
      <dsp:txXfrm>
        <a:off x="26930" y="821723"/>
        <a:ext cx="5852321" cy="497795"/>
      </dsp:txXfrm>
    </dsp:sp>
    <dsp:sp modelId="{2522D6A5-BFED-4EBB-97E8-37ADEE4A23EF}">
      <dsp:nvSpPr>
        <dsp:cNvPr id="0" name=""/>
        <dsp:cNvSpPr/>
      </dsp:nvSpPr>
      <dsp:spPr>
        <a:xfrm>
          <a:off x="0" y="1412688"/>
          <a:ext cx="5906181" cy="551655"/>
        </a:xfrm>
        <a:prstGeom prst="roundRect">
          <a:avLst/>
        </a:prstGeom>
        <a:solidFill>
          <a:schemeClr val="accent5">
            <a:hueOff val="-6092320"/>
            <a:satOff val="3463"/>
            <a:lumOff val="-28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Messages for Logins and Notices</a:t>
          </a:r>
        </a:p>
      </dsp:txBody>
      <dsp:txXfrm>
        <a:off x="26930" y="1439618"/>
        <a:ext cx="5852321" cy="497795"/>
      </dsp:txXfrm>
    </dsp:sp>
    <dsp:sp modelId="{328A3165-9C34-43DD-B254-41B6C4071FCB}">
      <dsp:nvSpPr>
        <dsp:cNvPr id="0" name=""/>
        <dsp:cNvSpPr/>
      </dsp:nvSpPr>
      <dsp:spPr>
        <a:xfrm>
          <a:off x="0" y="2030584"/>
          <a:ext cx="5906181" cy="551655"/>
        </a:xfrm>
        <a:prstGeom prst="roundRect">
          <a:avLst/>
        </a:prstGeom>
        <a:solidFill>
          <a:schemeClr val="accent5">
            <a:hueOff val="-9138481"/>
            <a:satOff val="5194"/>
            <a:lumOff val="-42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More Libraries (ILL requests)</a:t>
          </a:r>
        </a:p>
      </dsp:txBody>
      <dsp:txXfrm>
        <a:off x="26930" y="2057514"/>
        <a:ext cx="5852321" cy="497795"/>
      </dsp:txXfrm>
    </dsp:sp>
    <dsp:sp modelId="{B34E6603-CA32-40FF-805E-9926BC9B946E}">
      <dsp:nvSpPr>
        <dsp:cNvPr id="0" name=""/>
        <dsp:cNvSpPr/>
      </dsp:nvSpPr>
      <dsp:spPr>
        <a:xfrm>
          <a:off x="0" y="2648479"/>
          <a:ext cx="5906181" cy="551655"/>
        </a:xfrm>
        <a:prstGeom prst="roundRect">
          <a:avLst/>
        </a:prstGeom>
        <a:solidFill>
          <a:schemeClr val="accent5">
            <a:hueOff val="-12184641"/>
            <a:satOff val="6925"/>
            <a:lumOff val="-57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Content Carousels</a:t>
          </a:r>
        </a:p>
      </dsp:txBody>
      <dsp:txXfrm>
        <a:off x="26930" y="2675409"/>
        <a:ext cx="5852321" cy="497795"/>
      </dsp:txXfrm>
    </dsp:sp>
    <dsp:sp modelId="{6B1C1009-E6D3-40DC-AAAA-CC75BAE47A63}">
      <dsp:nvSpPr>
        <dsp:cNvPr id="0" name=""/>
        <dsp:cNvSpPr/>
      </dsp:nvSpPr>
      <dsp:spPr>
        <a:xfrm>
          <a:off x="0" y="3266374"/>
          <a:ext cx="5906181" cy="551655"/>
        </a:xfrm>
        <a:prstGeom prst="roundRect">
          <a:avLst/>
        </a:prstGeom>
        <a:solidFill>
          <a:schemeClr val="accent5">
            <a:hueOff val="-15230801"/>
            <a:satOff val="8656"/>
            <a:lumOff val="-71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Overdrive Integration</a:t>
          </a:r>
        </a:p>
      </dsp:txBody>
      <dsp:txXfrm>
        <a:off x="26930" y="3293304"/>
        <a:ext cx="5852321" cy="497795"/>
      </dsp:txXfrm>
    </dsp:sp>
    <dsp:sp modelId="{90153DA4-7E6B-4912-BBA0-3FB2AEF939AD}">
      <dsp:nvSpPr>
        <dsp:cNvPr id="0" name=""/>
        <dsp:cNvSpPr/>
      </dsp:nvSpPr>
      <dsp:spPr>
        <a:xfrm>
          <a:off x="0" y="3884269"/>
          <a:ext cx="5906181" cy="551655"/>
        </a:xfrm>
        <a:prstGeom prst="roundRect">
          <a:avLst/>
        </a:prstGeom>
        <a:solidFill>
          <a:schemeClr val="accent5">
            <a:hueOff val="-18276962"/>
            <a:satOff val="10388"/>
            <a:lumOff val="-85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Sagona ExtraLight" panose="02020404030301010803"/>
            </a:rPr>
            <a:t>Kanopy Integration</a:t>
          </a:r>
        </a:p>
      </dsp:txBody>
      <dsp:txXfrm>
        <a:off x="26930" y="3911199"/>
        <a:ext cx="5852321" cy="497795"/>
      </dsp:txXfrm>
    </dsp:sp>
    <dsp:sp modelId="{46035051-14BA-45C9-9236-04F309FC6152}">
      <dsp:nvSpPr>
        <dsp:cNvPr id="0" name=""/>
        <dsp:cNvSpPr/>
      </dsp:nvSpPr>
      <dsp:spPr>
        <a:xfrm>
          <a:off x="0" y="4502164"/>
          <a:ext cx="5906181" cy="551655"/>
        </a:xfrm>
        <a:prstGeom prst="roundRect">
          <a:avLst/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Novelist Select </a:t>
          </a:r>
        </a:p>
      </dsp:txBody>
      <dsp:txXfrm>
        <a:off x="26930" y="4529094"/>
        <a:ext cx="5852321" cy="497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24D6A-6793-410A-805E-C9301FD3DC1F}">
      <dsp:nvSpPr>
        <dsp:cNvPr id="0" name=""/>
        <dsp:cNvSpPr/>
      </dsp:nvSpPr>
      <dsp:spPr>
        <a:xfrm>
          <a:off x="0" y="4491370"/>
          <a:ext cx="1476545" cy="7368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2" tIns="184912" rIns="1050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Step 5</a:t>
          </a:r>
        </a:p>
      </dsp:txBody>
      <dsp:txXfrm>
        <a:off x="0" y="4491370"/>
        <a:ext cx="1476545" cy="736846"/>
      </dsp:txXfrm>
    </dsp:sp>
    <dsp:sp modelId="{0FD82084-BB75-4447-8E7C-7A8B0D01C694}">
      <dsp:nvSpPr>
        <dsp:cNvPr id="0" name=""/>
        <dsp:cNvSpPr/>
      </dsp:nvSpPr>
      <dsp:spPr>
        <a:xfrm>
          <a:off x="1476545" y="4491370"/>
          <a:ext cx="4429635" cy="73684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4" tIns="228600" rIns="89854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Contact ODIN</a:t>
          </a:r>
        </a:p>
      </dsp:txBody>
      <dsp:txXfrm>
        <a:off x="1476545" y="4491370"/>
        <a:ext cx="4429635" cy="736846"/>
      </dsp:txXfrm>
    </dsp:sp>
    <dsp:sp modelId="{66C133F7-2919-42E1-B9EA-574B03A98141}">
      <dsp:nvSpPr>
        <dsp:cNvPr id="0" name=""/>
        <dsp:cNvSpPr/>
      </dsp:nvSpPr>
      <dsp:spPr>
        <a:xfrm rot="10800000">
          <a:off x="0" y="3369153"/>
          <a:ext cx="1476545" cy="113327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280298"/>
            <a:satOff val="-12591"/>
            <a:lumOff val="1667"/>
            <a:alphaOff val="0"/>
          </a:schemeClr>
        </a:solidFill>
        <a:ln w="12700" cap="flat" cmpd="sng" algn="ctr">
          <a:solidFill>
            <a:schemeClr val="accent2">
              <a:hueOff val="280298"/>
              <a:satOff val="-12591"/>
              <a:lumOff val="1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2" tIns="184912" rIns="1050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Step 4</a:t>
          </a:r>
        </a:p>
      </dsp:txBody>
      <dsp:txXfrm rot="-10800000">
        <a:off x="0" y="3369153"/>
        <a:ext cx="1476545" cy="736625"/>
      </dsp:txXfrm>
    </dsp:sp>
    <dsp:sp modelId="{38A5A5CF-3EAA-4A8E-A5D2-4D1E200A35AB}">
      <dsp:nvSpPr>
        <dsp:cNvPr id="0" name=""/>
        <dsp:cNvSpPr/>
      </dsp:nvSpPr>
      <dsp:spPr>
        <a:xfrm>
          <a:off x="1476545" y="3369153"/>
          <a:ext cx="4429635" cy="736625"/>
        </a:xfrm>
        <a:prstGeom prst="rect">
          <a:avLst/>
        </a:prstGeom>
        <a:solidFill>
          <a:schemeClr val="accent2">
            <a:tint val="40000"/>
            <a:alpha val="90000"/>
            <a:hueOff val="390994"/>
            <a:satOff val="-7348"/>
            <a:lumOff val="-22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90994"/>
              <a:satOff val="-7348"/>
              <a:lumOff val="-2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4" tIns="228600" rIns="89854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Convert Item Set to a Bib Set</a:t>
          </a:r>
        </a:p>
      </dsp:txBody>
      <dsp:txXfrm>
        <a:off x="1476545" y="3369153"/>
        <a:ext cx="4429635" cy="736625"/>
      </dsp:txXfrm>
    </dsp:sp>
    <dsp:sp modelId="{EC0C8A04-7913-4E8C-9277-54A0D925A2AA}">
      <dsp:nvSpPr>
        <dsp:cNvPr id="0" name=""/>
        <dsp:cNvSpPr/>
      </dsp:nvSpPr>
      <dsp:spPr>
        <a:xfrm rot="10800000">
          <a:off x="0" y="2246935"/>
          <a:ext cx="1476545" cy="113327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560596"/>
            <a:satOff val="-25182"/>
            <a:lumOff val="3334"/>
            <a:alphaOff val="0"/>
          </a:schemeClr>
        </a:solidFill>
        <a:ln w="12700" cap="flat" cmpd="sng" algn="ctr">
          <a:solidFill>
            <a:schemeClr val="accent2">
              <a:hueOff val="560596"/>
              <a:satOff val="-25182"/>
              <a:lumOff val="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2" tIns="184912" rIns="1050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Step 3</a:t>
          </a:r>
        </a:p>
      </dsp:txBody>
      <dsp:txXfrm rot="-10800000">
        <a:off x="0" y="2246935"/>
        <a:ext cx="1476545" cy="736625"/>
      </dsp:txXfrm>
    </dsp:sp>
    <dsp:sp modelId="{29F39F10-161E-4214-A788-1E2D20E98A78}">
      <dsp:nvSpPr>
        <dsp:cNvPr id="0" name=""/>
        <dsp:cNvSpPr/>
      </dsp:nvSpPr>
      <dsp:spPr>
        <a:xfrm>
          <a:off x="1476545" y="2246935"/>
          <a:ext cx="4429635" cy="736625"/>
        </a:xfrm>
        <a:prstGeom prst="rect">
          <a:avLst/>
        </a:prstGeom>
        <a:solidFill>
          <a:schemeClr val="accent2">
            <a:tint val="40000"/>
            <a:alpha val="90000"/>
            <a:hueOff val="781989"/>
            <a:satOff val="-14696"/>
            <a:lumOff val="-43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81989"/>
              <a:satOff val="-14696"/>
              <a:lumOff val="-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4" tIns="228600" rIns="89854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Save results to Item Record Set</a:t>
          </a:r>
        </a:p>
      </dsp:txBody>
      <dsp:txXfrm>
        <a:off x="1476545" y="2246935"/>
        <a:ext cx="4429635" cy="736625"/>
      </dsp:txXfrm>
    </dsp:sp>
    <dsp:sp modelId="{70FE3FA0-255E-4329-9E0A-3A4F90FE540D}">
      <dsp:nvSpPr>
        <dsp:cNvPr id="0" name=""/>
        <dsp:cNvSpPr/>
      </dsp:nvSpPr>
      <dsp:spPr>
        <a:xfrm rot="10800000">
          <a:off x="0" y="1124718"/>
          <a:ext cx="1476545" cy="113327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840893"/>
            <a:satOff val="-37774"/>
            <a:lumOff val="5000"/>
            <a:alphaOff val="0"/>
          </a:schemeClr>
        </a:solidFill>
        <a:ln w="12700" cap="flat" cmpd="sng" algn="ctr">
          <a:solidFill>
            <a:schemeClr val="accent2">
              <a:hueOff val="840893"/>
              <a:satOff val="-37774"/>
              <a:lumOff val="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2" tIns="184912" rIns="1050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Step 2</a:t>
          </a:r>
        </a:p>
      </dsp:txBody>
      <dsp:txXfrm rot="-10800000">
        <a:off x="0" y="1124718"/>
        <a:ext cx="1476545" cy="736625"/>
      </dsp:txXfrm>
    </dsp:sp>
    <dsp:sp modelId="{9135AAF2-6968-4B6C-8E00-969F795F0983}">
      <dsp:nvSpPr>
        <dsp:cNvPr id="0" name=""/>
        <dsp:cNvSpPr/>
      </dsp:nvSpPr>
      <dsp:spPr>
        <a:xfrm>
          <a:off x="1476545" y="1124718"/>
          <a:ext cx="4429635" cy="736625"/>
        </a:xfrm>
        <a:prstGeom prst="rect">
          <a:avLst/>
        </a:prstGeom>
        <a:solidFill>
          <a:schemeClr val="accent2">
            <a:tint val="40000"/>
            <a:alpha val="90000"/>
            <a:hueOff val="1172983"/>
            <a:satOff val="-22045"/>
            <a:lumOff val="-65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72983"/>
              <a:satOff val="-22045"/>
              <a:lumOff val="-6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4" tIns="228600" rIns="89854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Save as a “Power Search”</a:t>
          </a:r>
        </a:p>
      </dsp:txBody>
      <dsp:txXfrm>
        <a:off x="1476545" y="1124718"/>
        <a:ext cx="4429635" cy="736625"/>
      </dsp:txXfrm>
    </dsp:sp>
    <dsp:sp modelId="{C710DF59-7AB1-4D8E-9DE7-427AE24A7ED2}">
      <dsp:nvSpPr>
        <dsp:cNvPr id="0" name=""/>
        <dsp:cNvSpPr/>
      </dsp:nvSpPr>
      <dsp:spPr>
        <a:xfrm rot="10800000">
          <a:off x="0" y="2500"/>
          <a:ext cx="1476545" cy="113327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1121191"/>
            <a:satOff val="-50365"/>
            <a:lumOff val="6667"/>
            <a:alphaOff val="0"/>
          </a:schemeClr>
        </a:solidFill>
        <a:ln w="12700" cap="flat" cmpd="sng" algn="ctr">
          <a:solidFill>
            <a:schemeClr val="accent2">
              <a:hueOff val="1121191"/>
              <a:satOff val="-50365"/>
              <a:lumOff val="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2" tIns="184912" rIns="1050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Step 1</a:t>
          </a:r>
        </a:p>
      </dsp:txBody>
      <dsp:txXfrm rot="-10800000">
        <a:off x="0" y="2500"/>
        <a:ext cx="1476545" cy="736625"/>
      </dsp:txXfrm>
    </dsp:sp>
    <dsp:sp modelId="{209F7362-14FA-4DA6-811A-758847360F44}">
      <dsp:nvSpPr>
        <dsp:cNvPr id="0" name=""/>
        <dsp:cNvSpPr/>
      </dsp:nvSpPr>
      <dsp:spPr>
        <a:xfrm>
          <a:off x="1476545" y="2500"/>
          <a:ext cx="4429635" cy="736625"/>
        </a:xfrm>
        <a:prstGeom prst="rect">
          <a:avLst/>
        </a:prstGeom>
        <a:solidFill>
          <a:schemeClr val="accent2">
            <a:tint val="40000"/>
            <a:alpha val="90000"/>
            <a:hueOff val="1563978"/>
            <a:satOff val="-29393"/>
            <a:lumOff val="-87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563978"/>
              <a:satOff val="-29393"/>
              <a:lumOff val="-8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4" tIns="228600" rIns="89854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Search and filter </a:t>
          </a:r>
        </a:p>
      </dsp:txBody>
      <dsp:txXfrm>
        <a:off x="1476545" y="2500"/>
        <a:ext cx="4429635" cy="736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5/2/2023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19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7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0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8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0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2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4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6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5/2/2023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622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0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22" r:id="rId5"/>
    <p:sldLayoutId id="2147483728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D071C0CD-5EFD-45A1-AAFD-61C3D4A65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A03302C-20A2-4C4F-9760-E85AE104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1091233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D00F093B-0739-4429-B30D-D72924D0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702" y="809244"/>
            <a:ext cx="1057960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6286" y="1446715"/>
            <a:ext cx="9637485" cy="3299335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Polaris PAC Customization and Carousels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6286" y="4842627"/>
            <a:ext cx="9637485" cy="72922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Improve the Catalog Discovery  Experience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BB92999-6A40-480A-8965-2F20DFB0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40856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5573B87-7D61-460C-9ADA-EF63674E3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0AAF6B7C-985D-4351-9564-8DBDF5BB0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88433F4-33AB-4CE1-9DE3-72A8403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FCA78-0223-0CD5-E229-FD5990B27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Initial Setup  for Custom Carousels</a:t>
            </a: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8F8B2A8-B365-F0B1-43CB-AEB821ADB8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728409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4370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ctangle 21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9" name="Rectangle 213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50" name="Rectangle 215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51" name="Rectangle 217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52" name="Group 21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3" name="Rectangle 224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153B98D-C900-FE8B-4E2E-DE7E95D10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67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254" name="Rectangle 226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55" name="Rectangle 228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1CBB696-C106-FBE4-5D01-02AB8C69C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>
                <a:solidFill>
                  <a:schemeClr val="tx1"/>
                </a:solidFill>
              </a:rPr>
              <a:t>Search and Filter</a:t>
            </a:r>
          </a:p>
        </p:txBody>
      </p:sp>
      <p:sp>
        <p:nvSpPr>
          <p:cNvPr id="108" name="Content Placeholder 107">
            <a:extLst>
              <a:ext uri="{FF2B5EF4-FFF2-40B4-BE49-F238E27FC236}">
                <a16:creationId xmlns:a16="http://schemas.microsoft.com/office/drawing/2014/main" id="{94F07865-8664-01D1-35DA-77B4EA8BA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284" y="4731476"/>
            <a:ext cx="3793642" cy="97090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pc="80"/>
              <a:t>Search for Items, putting in whatever filters and terms you want</a:t>
            </a:r>
          </a:p>
        </p:txBody>
      </p:sp>
    </p:spTree>
    <p:extLst>
      <p:ext uri="{BB962C8B-B14F-4D97-AF65-F5344CB8AC3E}">
        <p14:creationId xmlns:p14="http://schemas.microsoft.com/office/powerpoint/2010/main" val="837903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36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38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53" name="Rectangle 40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54" name="Rectangle 42">
            <a:extLst>
              <a:ext uri="{FF2B5EF4-FFF2-40B4-BE49-F238E27FC236}">
                <a16:creationId xmlns:a16="http://schemas.microsoft.com/office/drawing/2014/main" id="{2DC4AA0A-D9C3-4A0B-990D-1BCB0022A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1219386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51" descr="Graphical user interface, application">
            <a:extLst>
              <a:ext uri="{FF2B5EF4-FFF2-40B4-BE49-F238E27FC236}">
                <a16:creationId xmlns:a16="http://schemas.microsoft.com/office/drawing/2014/main" id="{A9CB6C2F-B70B-C6C7-4B66-D27FCBF08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501" y="1220894"/>
            <a:ext cx="10905302" cy="2072006"/>
          </a:xfrm>
          <a:prstGeom prst="rect">
            <a:avLst/>
          </a:prstGeom>
        </p:spPr>
      </p:pic>
      <p:sp>
        <p:nvSpPr>
          <p:cNvPr id="55" name="Rectangle 44">
            <a:extLst>
              <a:ext uri="{FF2B5EF4-FFF2-40B4-BE49-F238E27FC236}">
                <a16:creationId xmlns:a16="http://schemas.microsoft.com/office/drawing/2014/main" id="{370878C7-7719-40BD-AA97-751A85670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rgbClr val="3B4C5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6" name="Rectangle 46">
            <a:extLst>
              <a:ext uri="{FF2B5EF4-FFF2-40B4-BE49-F238E27FC236}">
                <a16:creationId xmlns:a16="http://schemas.microsoft.com/office/drawing/2014/main" id="{1D9D3865-C494-4C4A-8495-8245E9054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2A34D4-01DD-1F3C-CCA2-738A25E0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34" y="4495894"/>
            <a:ext cx="4942542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400"/>
              <a:t>Power Search</a:t>
            </a:r>
          </a:p>
        </p:txBody>
      </p:sp>
      <p:cxnSp>
        <p:nvCxnSpPr>
          <p:cNvPr id="57" name="Straight Connector 48">
            <a:extLst>
              <a:ext uri="{FF2B5EF4-FFF2-40B4-BE49-F238E27FC236}">
                <a16:creationId xmlns:a16="http://schemas.microsoft.com/office/drawing/2014/main" id="{B78EE79F-FCAA-4CF9-9746-730B51FC4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634895"/>
            <a:ext cx="0" cy="1152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BD7DE9-F83B-20A4-5291-E17EAB74B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6866" y="4495894"/>
            <a:ext cx="4978899" cy="14447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When satisfied with the results, switch to “Power Search” and save the search for future use/updates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44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CC34E14-7009-4770-92C3-8FA9DFFC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7F09AB8-ED40-4351-A581-146415B87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26C4D022-E2BC-435F-9CDB-44DC57C07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00C899A8-D27B-EC1B-E9DC-BE0141C41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348" r="1" b="3845"/>
          <a:stretch/>
        </p:blipFill>
        <p:spPr>
          <a:xfrm>
            <a:off x="20" y="10"/>
            <a:ext cx="5663460" cy="342899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C926CAD6-45B1-4A85-A196-E722067B1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3480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E0936D5-2DCE-48A4-93BC-BA7861B4E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1848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37D34-FF11-6FBA-F6BF-DAC257378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580" y="642594"/>
            <a:ext cx="5245269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/>
              <a:t>Item Record Set</a:t>
            </a:r>
          </a:p>
        </p:txBody>
      </p:sp>
      <p:pic>
        <p:nvPicPr>
          <p:cNvPr id="16" name="Content Placeholder 11">
            <a:extLst>
              <a:ext uri="{FF2B5EF4-FFF2-40B4-BE49-F238E27FC236}">
                <a16:creationId xmlns:a16="http://schemas.microsoft.com/office/drawing/2014/main" id="{558AE225-1D85-4175-8C38-1050B66AE3F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/>
          <a:srcRect r="905" b="3"/>
          <a:stretch/>
        </p:blipFill>
        <p:spPr>
          <a:xfrm>
            <a:off x="20" y="3429000"/>
            <a:ext cx="5663460" cy="3429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F1BF92-1D53-EFF6-2437-9DC6FDB6E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3580" y="2103120"/>
            <a:ext cx="5245269" cy="393192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182880">
              <a:lnSpc>
                <a:spcPct val="100000"/>
              </a:lnSpc>
              <a:spcBef>
                <a:spcPts val="738"/>
              </a:spcBef>
              <a:buFont typeface="Garamond" pitchFamily="18" charset="0"/>
              <a:buChar char="◦"/>
            </a:pPr>
            <a:r>
              <a:rPr lang="en-US"/>
              <a:t>Before running the search again, go under Record Set Options</a:t>
            </a:r>
          </a:p>
          <a:p>
            <a:pPr marL="285750" indent="-182880">
              <a:lnSpc>
                <a:spcPct val="100000"/>
              </a:lnSpc>
              <a:spcBef>
                <a:spcPts val="738"/>
              </a:spcBef>
              <a:buFont typeface="Garamond" pitchFamily="18" charset="0"/>
              <a:buChar char="◦"/>
            </a:pPr>
            <a:r>
              <a:rPr lang="en-US"/>
              <a:t>Name the Item Set and check the “Send Results to a New Item Record Set”</a:t>
            </a:r>
          </a:p>
          <a:p>
            <a:pPr marL="285750" indent="-182880">
              <a:lnSpc>
                <a:spcPct val="100000"/>
              </a:lnSpc>
              <a:spcBef>
                <a:spcPts val="738"/>
              </a:spcBef>
              <a:buFont typeface="Garamond" pitchFamily="18" charset="0"/>
              <a:buChar char="◦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07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12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60" name="Rectangle 14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61" name="Rectangle 16">
            <a:extLst>
              <a:ext uri="{FF2B5EF4-FFF2-40B4-BE49-F238E27FC236}">
                <a16:creationId xmlns:a16="http://schemas.microsoft.com/office/drawing/2014/main" id="{2DC4AA0A-D9C3-4A0B-990D-1BCB0022A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1219386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96AC71A-89D1-388D-8028-4C0EFE7C9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501" y="1261789"/>
            <a:ext cx="10905302" cy="1990216"/>
          </a:xfrm>
          <a:prstGeom prst="rect">
            <a:avLst/>
          </a:prstGeom>
        </p:spPr>
      </p:pic>
      <p:sp>
        <p:nvSpPr>
          <p:cNvPr id="62" name="Rectangle 18">
            <a:extLst>
              <a:ext uri="{FF2B5EF4-FFF2-40B4-BE49-F238E27FC236}">
                <a16:creationId xmlns:a16="http://schemas.microsoft.com/office/drawing/2014/main" id="{370878C7-7719-40BD-AA97-751A85670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rgbClr val="724D45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3" name="Rectangle 20">
            <a:extLst>
              <a:ext uri="{FF2B5EF4-FFF2-40B4-BE49-F238E27FC236}">
                <a16:creationId xmlns:a16="http://schemas.microsoft.com/office/drawing/2014/main" id="{1D9D3865-C494-4C4A-8495-8245E9054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C84C03-F6D3-917E-8816-B245CC343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34" y="4495894"/>
            <a:ext cx="4942542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400"/>
              <a:t>Bib Set</a:t>
            </a:r>
            <a:endParaRPr lang="en-US" sz="4400" dirty="0"/>
          </a:p>
        </p:txBody>
      </p:sp>
      <p:cxnSp>
        <p:nvCxnSpPr>
          <p:cNvPr id="64" name="Straight Connector 22">
            <a:extLst>
              <a:ext uri="{FF2B5EF4-FFF2-40B4-BE49-F238E27FC236}">
                <a16:creationId xmlns:a16="http://schemas.microsoft.com/office/drawing/2014/main" id="{B78EE79F-FCAA-4CF9-9746-730B51FC4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634895"/>
            <a:ext cx="0" cy="1152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99E78-F5DD-405E-FEB0-7A2969420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6866" y="4495894"/>
            <a:ext cx="4978899" cy="14447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/>
              <a:t>Create Bibliographic Record Set from the Item Record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311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DC4AA0A-D9C3-4A0B-990D-1BCB0022A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1219386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824392-5B87-1FF8-89FF-33406B0F1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7868" y="648231"/>
            <a:ext cx="5930568" cy="321733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70878C7-7719-40BD-AA97-751A85670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rgbClr val="3C3F58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9D3865-C494-4C4A-8495-8245E9054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B88001-2EA8-6CAA-F5BB-B311254D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34" y="4495894"/>
            <a:ext cx="4942542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400" dirty="0"/>
              <a:t>Send to ODIN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78EE79F-FCAA-4CF9-9746-730B51FC4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634895"/>
            <a:ext cx="0" cy="1152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AF4A8-91B2-F1CC-2973-B11175ED0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6866" y="4495894"/>
            <a:ext cx="4978899" cy="14447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1700" dirty="0"/>
              <a:t>Tell us:</a:t>
            </a:r>
          </a:p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1700" dirty="0"/>
              <a:t>Record Set ID and Name</a:t>
            </a:r>
          </a:p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1700" dirty="0"/>
              <a:t>Name you would like it to Display As</a:t>
            </a:r>
          </a:p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1700" dirty="0"/>
              <a:t>Where in the order of the existing Carousels</a:t>
            </a:r>
          </a:p>
        </p:txBody>
      </p:sp>
    </p:spTree>
    <p:extLst>
      <p:ext uri="{BB962C8B-B14F-4D97-AF65-F5344CB8AC3E}">
        <p14:creationId xmlns:p14="http://schemas.microsoft.com/office/powerpoint/2010/main" val="613254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4177E-407F-3112-C093-818EC0F76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Updating the Carousels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5FACE-1067-3431-5837-4AD7B8B85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173228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Find Permanent Carousel Bib Set and remove bibs you no longer want</a:t>
            </a:r>
          </a:p>
          <a:p>
            <a:r>
              <a:rPr lang="en-US" sz="2400" dirty="0"/>
              <a:t>Update the Power Search Parameters</a:t>
            </a:r>
          </a:p>
          <a:p>
            <a:r>
              <a:rPr lang="en-US" sz="2400" dirty="0"/>
              <a:t>Repeat Steps 3-4 (Item Set -&gt; Bib Set)</a:t>
            </a:r>
          </a:p>
          <a:p>
            <a:r>
              <a:rPr lang="en-US" sz="2400" dirty="0"/>
              <a:t>Select all from new Bib Set and add to </a:t>
            </a:r>
            <a:r>
              <a:rPr lang="en-US" sz="2400"/>
              <a:t>Permanent Carousel Bib Set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394361-F7E7-B357-8FF2-60FF6D39E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186442"/>
            <a:ext cx="10236200" cy="163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66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F4CF9-961D-41B4-ED1B-F0F7F0845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Integrations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F7CC3-829D-D2A7-B9FC-99C3A3796D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25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D00CD-0095-4D3C-BD15-6E4826A2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Overdrive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FDAF1-5EAC-4BDA-8665-F264B8492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Overdrive in a Search</a:t>
            </a:r>
          </a:p>
        </p:txBody>
      </p:sp>
      <p:pic>
        <p:nvPicPr>
          <p:cNvPr id="7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1855573-7DAC-48E5-A3B5-034ECBB0C7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57241" y="2792472"/>
            <a:ext cx="3488653" cy="316382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566BB3-800B-4A11-8D07-142595042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Overdrive in the Patron Account</a:t>
            </a:r>
          </a:p>
        </p:txBody>
      </p:sp>
      <p:pic>
        <p:nvPicPr>
          <p:cNvPr id="8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6EB88A9-A39F-440C-BF06-1977DB6604D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58712" y="3478419"/>
            <a:ext cx="4663440" cy="1792613"/>
          </a:xfrm>
        </p:spPr>
      </p:pic>
    </p:spTree>
    <p:extLst>
      <p:ext uri="{BB962C8B-B14F-4D97-AF65-F5344CB8AC3E}">
        <p14:creationId xmlns:p14="http://schemas.microsoft.com/office/powerpoint/2010/main" val="299453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55055-6D00-4153-814F-9FA97BDBA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Kanopy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45DF5-16B8-4332-AEF2-845178233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7720" y="2149813"/>
            <a:ext cx="2312479" cy="38541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Displays a custom link </a:t>
            </a: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directly to the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streaming video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1AD52E13-D2EC-4A4D-AE75-256A2F0EC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9422" y="1525167"/>
            <a:ext cx="7237877" cy="383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75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48B6E-D572-4C8A-B544-160204636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Overview of Topics Covered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F8C90274-7130-4483-8A0A-0DF7D96909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09467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3782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3390C7-4B4B-47A9-B2A8-EA0343019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Novelist Select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B369E-F91C-4880-A16B-A33051B76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7720" y="2149813"/>
            <a:ext cx="2312479" cy="3854197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Add on Enrichment</a:t>
            </a:r>
          </a:p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Pulls in Reviews</a:t>
            </a:r>
          </a:p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Series titles</a:t>
            </a:r>
          </a:p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“Like” series/titles</a:t>
            </a:r>
          </a:p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Lexile levels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10CA5182-5E1D-4DB8-9C97-59413BC34C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9496" r="9496"/>
          <a:stretch/>
        </p:blipFill>
        <p:spPr>
          <a:xfrm>
            <a:off x="4583666" y="882398"/>
            <a:ext cx="6169388" cy="512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77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2CCBC-56EF-8D01-EB99-C226901C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Customizing</a:t>
            </a:r>
            <a:br>
              <a:rPr lang="en-US" dirty="0"/>
            </a:br>
            <a:r>
              <a:rPr lang="en-US" dirty="0"/>
              <a:t> the PAC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FE9F7-81B2-AE31-327C-9F6940DBF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5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8E001-C301-4E08-9BDF-96A0D0C79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Custom Search Limiters/Scopes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90EA2-A9F1-4E3F-8F58-B805CBAD7A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Limit By or Expand the Search Scope  </a:t>
            </a:r>
          </a:p>
          <a:p>
            <a:pPr>
              <a:buClr>
                <a:srgbClr val="262626"/>
              </a:buClr>
            </a:pPr>
            <a:r>
              <a:rPr lang="en-US" dirty="0"/>
              <a:t>A few options:</a:t>
            </a:r>
          </a:p>
          <a:p>
            <a:pPr lvl="1">
              <a:buClr>
                <a:srgbClr val="262626"/>
              </a:buClr>
            </a:pPr>
            <a:r>
              <a:rPr lang="en-US" dirty="0"/>
              <a:t>Material Type,</a:t>
            </a:r>
          </a:p>
          <a:p>
            <a:pPr lvl="1">
              <a:buClr>
                <a:srgbClr val="262626"/>
              </a:buClr>
            </a:pPr>
            <a:r>
              <a:rPr lang="en-US" dirty="0"/>
              <a:t>Library (or Libraries),</a:t>
            </a:r>
          </a:p>
          <a:p>
            <a:pPr lvl="1">
              <a:buClr>
                <a:srgbClr val="262626"/>
              </a:buClr>
            </a:pPr>
            <a:r>
              <a:rPr lang="en-US" dirty="0"/>
              <a:t>Audience</a:t>
            </a:r>
          </a:p>
          <a:p>
            <a:pPr lvl="1">
              <a:buClr>
                <a:srgbClr val="262626"/>
              </a:buClr>
            </a:pPr>
            <a:r>
              <a:rPr lang="en-US" dirty="0"/>
              <a:t>Record Sets</a:t>
            </a:r>
          </a:p>
        </p:txBody>
      </p:sp>
      <p:pic>
        <p:nvPicPr>
          <p:cNvPr id="6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89CC0F17-AC4D-436A-97A9-CF2D9A0A05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3483" y="2103120"/>
            <a:ext cx="3199994" cy="3749040"/>
          </a:xfrm>
        </p:spPr>
      </p:pic>
    </p:spTree>
    <p:extLst>
      <p:ext uri="{BB962C8B-B14F-4D97-AF65-F5344CB8AC3E}">
        <p14:creationId xmlns:p14="http://schemas.microsoft.com/office/powerpoint/2010/main" val="4016119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42E45C-2EB6-4671-B64D-E832D25C9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ExpandableSidebar Menus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30322-C7EC-4664-89D9-B95FAA039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7720" y="2149813"/>
            <a:ext cx="2312479" cy="38541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Custom  links  and lists for a variety of  things: Collections, Record Sets, Forms on Library websites, etc. </a:t>
            </a:r>
          </a:p>
          <a:p>
            <a:pPr indent="-182880">
              <a:lnSpc>
                <a:spcPct val="100000"/>
              </a:lnSpc>
              <a:buClr>
                <a:srgbClr val="FFFFFF"/>
              </a:buClr>
              <a:buFont typeface="Garamond" pitchFamily="18" charset="0"/>
              <a:buChar char="◦"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5B58B1B-B908-4B52-A7EB-60E47660F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9716" y="882398"/>
            <a:ext cx="4097288" cy="512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10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E8D8-80CE-4ED6-AC85-0702531D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Customize Messages</a:t>
            </a: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83B40233-9A11-497E-A675-F6B00DC1F6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84020" y="2491740"/>
            <a:ext cx="3429000" cy="2971800"/>
          </a:xfr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71EA2359-298B-4A9F-AB8B-78E6BD88F7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61760" y="2891908"/>
            <a:ext cx="4663440" cy="2171464"/>
          </a:xfrm>
        </p:spPr>
      </p:pic>
    </p:spTree>
    <p:extLst>
      <p:ext uri="{BB962C8B-B14F-4D97-AF65-F5344CB8AC3E}">
        <p14:creationId xmlns:p14="http://schemas.microsoft.com/office/powerpoint/2010/main" val="224767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BDB75-7951-470A-A2B5-728B496EC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Searching beyond Polaris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E9D61E-62A1-447B-AD86-5DEF8E036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7720" y="2149813"/>
            <a:ext cx="2312479" cy="3854197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Polaris allows for z39.50 searches from the PAC as well. 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Use to help find and create better ILL requests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FEFB7C6-222A-CC40-918F-0C747FE60E2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3" b="30853"/>
          <a:stretch/>
        </p:blipFill>
        <p:spPr>
          <a:xfrm>
            <a:off x="4575519" y="882398"/>
            <a:ext cx="6185683" cy="512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18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3AEA6-4091-7A3A-BC01-3827E02BF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Content Carousels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5B479-6064-A575-D2E9-974EB083B0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88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B7936C-0114-4BB6-B7C0-E9DD8419D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Content Carousels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DF195-6BD1-4A5B-BD44-DCDD94669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7720" y="2149813"/>
            <a:ext cx="2312479" cy="38541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82880">
              <a:lnSpc>
                <a:spcPct val="100000"/>
              </a:lnSpc>
              <a:buClr>
                <a:srgbClr val="FFFFFF"/>
              </a:buClr>
              <a:buFont typeface="Garamond" pitchFamily="18" charset="0"/>
              <a:buChar char="◦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Handful of Default Dashboard ones </a:t>
            </a:r>
          </a:p>
          <a:p>
            <a:pPr indent="-182880">
              <a:lnSpc>
                <a:spcPct val="100000"/>
              </a:lnSpc>
              <a:buClr>
                <a:srgbClr val="FFFFFF"/>
              </a:buClr>
              <a:buFont typeface="Garamond" pitchFamily="18" charset="0"/>
              <a:buChar char="◦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 be selected and curated by library staff using Bibliographic Record Sets</a:t>
            </a:r>
          </a:p>
          <a:p>
            <a:pPr indent="-182880">
              <a:lnSpc>
                <a:spcPct val="100000"/>
              </a:lnSpc>
              <a:buClr>
                <a:srgbClr val="FFFFFF"/>
              </a:buClr>
              <a:buFont typeface="Garamond" pitchFamily="18" charset="0"/>
              <a:buChar char="◦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 be added to a library’s website (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iframe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or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api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): http://www.dickinsonlibrary.org/new-items--adult-collections-12434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5" descr="Timeline&#10;&#10;Description automatically generated">
            <a:extLst>
              <a:ext uri="{FF2B5EF4-FFF2-40B4-BE49-F238E27FC236}">
                <a16:creationId xmlns:a16="http://schemas.microsoft.com/office/drawing/2014/main" id="{640BA517-60ED-442C-95E1-C93D305FC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9422" y="1534214"/>
            <a:ext cx="7237877" cy="381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28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A54716F0F90A43A9F30004AA728ED7" ma:contentTypeVersion="4" ma:contentTypeDescription="Create a new document." ma:contentTypeScope="" ma:versionID="9f1224f6b77f940aabff5dd539e946f2">
  <xsd:schema xmlns:xsd="http://www.w3.org/2001/XMLSchema" xmlns:xs="http://www.w3.org/2001/XMLSchema" xmlns:p="http://schemas.microsoft.com/office/2006/metadata/properties" xmlns:ns2="f5cc1e5b-f163-4119-894e-aedf5e2df413" targetNamespace="http://schemas.microsoft.com/office/2006/metadata/properties" ma:root="true" ma:fieldsID="af17410e29bd9816193abb2f54e34ab5" ns2:_="">
    <xsd:import namespace="f5cc1e5b-f163-4119-894e-aedf5e2df4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cc1e5b-f163-4119-894e-aedf5e2df4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1452E3-EDFC-4B3A-A848-BCF6A2D557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98E0F9-FE21-4B07-AA0E-D9BEE782688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5cc1e5b-f163-4119-894e-aedf5e2df41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4307ED-D8DC-4E28-B0BA-099910412DCF}">
  <ds:schemaRefs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f5cc1e5b-f163-4119-894e-aedf5e2df413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2711</TotalTime>
  <Words>400</Words>
  <Application>Microsoft Office PowerPoint</Application>
  <PresentationFormat>Widescreen</PresentationFormat>
  <Paragraphs>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Garamond</vt:lpstr>
      <vt:lpstr>Sagona Book</vt:lpstr>
      <vt:lpstr>Sagona ExtraLight</vt:lpstr>
      <vt:lpstr>SavonVTI</vt:lpstr>
      <vt:lpstr>Polaris PAC Customization and Carousels</vt:lpstr>
      <vt:lpstr>Overview of Topics Covered</vt:lpstr>
      <vt:lpstr>Customizing  the PAC</vt:lpstr>
      <vt:lpstr>Custom Search Limiters/Scopes</vt:lpstr>
      <vt:lpstr>ExpandableSidebar Menus</vt:lpstr>
      <vt:lpstr>Customize Messages</vt:lpstr>
      <vt:lpstr>Searching beyond Polaris</vt:lpstr>
      <vt:lpstr>Custom Content Carousels</vt:lpstr>
      <vt:lpstr>Content Carousels</vt:lpstr>
      <vt:lpstr>Initial Setup  for Custom Carousels</vt:lpstr>
      <vt:lpstr>Search and Filter</vt:lpstr>
      <vt:lpstr>Power Search</vt:lpstr>
      <vt:lpstr>Item Record Set</vt:lpstr>
      <vt:lpstr>Bib Set</vt:lpstr>
      <vt:lpstr>Send to ODIN</vt:lpstr>
      <vt:lpstr>Updating the Carousels</vt:lpstr>
      <vt:lpstr>3rd Party Integrations</vt:lpstr>
      <vt:lpstr>Overdrive</vt:lpstr>
      <vt:lpstr>Kanopy</vt:lpstr>
      <vt:lpstr>Novelist Select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Millette, Virginia</dc:creator>
  <cp:lastModifiedBy>Millette, Virginia</cp:lastModifiedBy>
  <cp:revision>173</cp:revision>
  <dcterms:created xsi:type="dcterms:W3CDTF">2021-09-28T18:50:09Z</dcterms:created>
  <dcterms:modified xsi:type="dcterms:W3CDTF">2023-05-02T14:12:55Z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0x010100B1A54716F0F90A43A9F30004AA728ED7</vt:lpwstr>
  </property>
</Properties>
</file>